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87" r:id="rId4"/>
    <p:sldId id="288" r:id="rId5"/>
    <p:sldId id="294" r:id="rId6"/>
    <p:sldId id="289" r:id="rId7"/>
    <p:sldId id="285" r:id="rId8"/>
    <p:sldId id="296" r:id="rId9"/>
    <p:sldId id="274" r:id="rId10"/>
    <p:sldId id="299" r:id="rId11"/>
    <p:sldId id="29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782" autoAdjust="0"/>
  </p:normalViewPr>
  <p:slideViewPr>
    <p:cSldViewPr>
      <p:cViewPr>
        <p:scale>
          <a:sx n="86" d="100"/>
          <a:sy n="86" d="100"/>
        </p:scale>
        <p:origin x="-69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8FCE-9A65-4B8F-95D2-3DE83E5612E2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7EC3-5459-43F0-A734-C8292184A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3FAF-D85B-4244-8EB7-E7E2341CAB39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7C1-21F2-4601-98F8-D194F422F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FDA31-73F5-4524-90FF-A6BF9817AFA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6ECE-9432-45B1-8844-81FBABA51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27EA-2BFE-4AF8-8325-9FCBD967A0FC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D0E1-8116-4E73-8DD6-6814A6680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CF349-9BDC-49CF-B9AB-D0740FFBAE16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99B6-4340-40BD-B879-98C199184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A52A-8D4A-41F9-9B9B-BF530CAECA8A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0A6E-0CC7-4483-B094-7EDD71919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8332-0D06-4C15-B28F-1C498BA346BA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80E6-7FE4-4E96-A8FE-4BF30E4D1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D0C2-1C64-4687-BA5F-EDDCF8ED0B27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689D3-FAA9-4A91-A507-F755BFEFA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D87A-554F-44B2-921D-0879EB2811C3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B0BE-F0A1-4417-9E42-5DBD5E592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B556-FBA4-425B-8CB1-293248C50E97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7E9D-672F-4742-800B-B46A52D6D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942D0-C6EB-4A3C-923C-76834AF581D0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3A8C-CE09-42F7-A4F8-E1CD99B93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365AD-2DF6-49F5-A011-94EF8648512F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D6310A-D42F-4F87-BB1F-0A824EF2A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424936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Кировское областное государственное бюджетное образовательное учреждение среднего профессионального образования «Кировский медицинский колледж</a:t>
            </a:r>
            <a:r>
              <a:rPr lang="ru-RU" sz="2400" b="1" dirty="0">
                <a:solidFill>
                  <a:srgbClr val="7030A0"/>
                </a:solidFill>
                <a:latin typeface="+mn-lt"/>
                <a:cs typeface="+mn-cs"/>
              </a:rPr>
              <a:t>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16016" y="3933056"/>
            <a:ext cx="403244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Прокопьева Елена Владимировна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</p:txBody>
      </p:sp>
      <p:pic>
        <p:nvPicPr>
          <p:cNvPr id="5" name="Picture 2" descr="F:\Прокопьева портфолио\IMG_69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556792"/>
            <a:ext cx="32400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60032" y="263691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95288" y="548680"/>
            <a:ext cx="874871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4000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>
              <a:buFontTx/>
              <a:buChar char="-"/>
            </a:pPr>
            <a:endParaRPr lang="ru-RU" sz="2800" dirty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95288" y="188913"/>
            <a:ext cx="8137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620688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40466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студентов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рокопьевой\анатом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412776"/>
            <a:ext cx="3816424" cy="5328592"/>
          </a:xfrm>
          <a:prstGeom prst="rect">
            <a:avLst/>
          </a:prstGeom>
          <a:noFill/>
        </p:spPr>
      </p:pic>
      <p:pic>
        <p:nvPicPr>
          <p:cNvPr id="1027" name="Picture 3" descr="F:\Прокопьевой\Научн. калейд.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9" y="1412776"/>
            <a:ext cx="3816424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835150" y="260350"/>
            <a:ext cx="568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Увлечения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125538"/>
            <a:ext cx="48958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573463"/>
            <a:ext cx="54721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063" y="1052513"/>
            <a:ext cx="331311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95288" y="548680"/>
            <a:ext cx="874871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4000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>
              <a:buFontTx/>
              <a:buChar char="-"/>
            </a:pPr>
            <a:endParaRPr lang="ru-RU" sz="2800" dirty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95288" y="188913"/>
            <a:ext cx="8137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620688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700808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Дата рождения: 29.06.1977года</a:t>
            </a: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Дата начала трудовой деятельности: 1.08 1995г.</a:t>
            </a: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Дата начала работы в колледже: 15.09.2010г.</a:t>
            </a:r>
            <a:endParaRPr lang="ru-RU" sz="4400" dirty="0"/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Admin\Рабочий стол\Прокопьева портфолио\Прокопьевой скан докум\образование\диплом КМУ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836712"/>
            <a:ext cx="80645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Admin\Рабочий стол\Прокопьева портфолио\Прокопьевой скан докум\образование\диплом высше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700808"/>
            <a:ext cx="6262687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Admin\Рабочий стол\Прокопьева портфолио\Прокопьевой скан докум\образование\дипл 2012г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2852936"/>
            <a:ext cx="61928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87824" y="1166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3600" b="1" dirty="0"/>
          </a:p>
        </p:txBody>
      </p:sp>
    </p:spTree>
  </p:cSld>
  <p:clrMapOvr>
    <a:masterClrMapping/>
  </p:clrMapOvr>
  <p:transition spd="slow"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Прокопьева портфолио\Прокопьевой скан докум\повыш квалиф\удостоверение 2011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052736"/>
            <a:ext cx="8135938" cy="561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Прокопьева портфолио\Удостоверение 25 марта 2013г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196752"/>
            <a:ext cx="7992888" cy="54999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Admin\Рабочий стол\Прокопьева портфолио\Прокопьевой скан докум\Сертификат\педагог надежда-2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836712"/>
            <a:ext cx="76009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Admin\Рабочий стол\Прокопьева портфолио\Прокопьевой скан докум\Сертификат\сертификат 12 дек 20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1124744"/>
            <a:ext cx="76327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F:\Прокопьевой скан докум\Сертификат\сертиф киров 13г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640" y="1340768"/>
            <a:ext cx="7416824" cy="53285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Внеучебная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деятельность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Прокопьева портфолио\Прокопьевой скан докум\награды\грамота 31 март 2011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908720"/>
            <a:ext cx="39604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Прокопьева портфолио\Прокопьевой скан докум\награды\диплом Дибют 2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908720"/>
            <a:ext cx="3960440" cy="583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11760" y="11663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95288" y="548680"/>
            <a:ext cx="874871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4000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>
              <a:buFontTx/>
              <a:buChar char="-"/>
            </a:pPr>
            <a:endParaRPr lang="ru-RU" sz="2800" dirty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95288" y="188913"/>
            <a:ext cx="8137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16632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Прокопьевой скан докум\награды\Грамота 3июля 2013г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908720"/>
            <a:ext cx="4896544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95288" y="548680"/>
            <a:ext cx="874871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4000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</a:p>
          <a:p>
            <a:r>
              <a:rPr lang="ru-RU" sz="2800" dirty="0">
                <a:solidFill>
                  <a:srgbClr val="7030A0"/>
                </a:solidFill>
              </a:rPr>
              <a:t> 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>
              <a:buFontTx/>
              <a:buChar char="-"/>
            </a:pPr>
            <a:endParaRPr lang="ru-RU" sz="2800" dirty="0"/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95288" y="188913"/>
            <a:ext cx="8137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620688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908720"/>
            <a:ext cx="7560840" cy="5328592"/>
          </a:xfrm>
          <a:prstGeom prst="rect">
            <a:avLst/>
          </a:prstGeom>
          <a:blipFill>
            <a:blip r:embed="rId4" cstate="print">
              <a:lum bright="-23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05273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Кировское областное государственное бюджетное образовательное учреждение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среднего профессионального образования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«КИРОВСКИЙ МЕДИЦИНСКИЙ КОЛЛЕДЖ»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7089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2852936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Анатомия и физиология пищеварительной системы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5013176"/>
            <a:ext cx="72008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Электронное учебное пособие для внеаудиторной самостоятельной работы студентов</a:t>
            </a:r>
          </a:p>
          <a:p>
            <a:pPr>
              <a:lnSpc>
                <a:spcPct val="9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3808" y="6381328"/>
            <a:ext cx="3888432" cy="4766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2011- 2012 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11663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Разработка учебных пособий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727298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188" y="981075"/>
            <a:ext cx="7416800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Кировское областное государственное бюджетное образовательное учреждение 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профессионального образования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«КИРОВСКИЙ МЕДИЦИНСКИЙ КОЛЛЕДЖ»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563888" y="3717032"/>
            <a:ext cx="4248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Орган зрения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835696" y="5085184"/>
            <a:ext cx="5689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Электронное учебное пособие для внеаудиторной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самостоятельной работы студентов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2606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Разработка учебных пособий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6237312"/>
            <a:ext cx="3888432" cy="4766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2012- 2013 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118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www.PHILka.RU</cp:lastModifiedBy>
  <cp:revision>106</cp:revision>
  <dcterms:modified xsi:type="dcterms:W3CDTF">2013-12-05T08:12:40Z</dcterms:modified>
</cp:coreProperties>
</file>