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58" r:id="rId6"/>
    <p:sldId id="264" r:id="rId7"/>
    <p:sldId id="265" r:id="rId8"/>
    <p:sldId id="267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2828"/>
    <a:srgbClr val="8E343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AC93-7A10-4673-A032-7D5B96C03AEB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2D9-0319-40C1-AF1D-58D9C49277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AC93-7A10-4673-A032-7D5B96C03AEB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2D9-0319-40C1-AF1D-58D9C49277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AC93-7A10-4673-A032-7D5B96C03AEB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2D9-0319-40C1-AF1D-58D9C49277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AC93-7A10-4673-A032-7D5B96C03AEB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2D9-0319-40C1-AF1D-58D9C49277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AC93-7A10-4673-A032-7D5B96C03AEB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2D9-0319-40C1-AF1D-58D9C49277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AC93-7A10-4673-A032-7D5B96C03AEB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2D9-0319-40C1-AF1D-58D9C49277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AC93-7A10-4673-A032-7D5B96C03AEB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2D9-0319-40C1-AF1D-58D9C49277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AC93-7A10-4673-A032-7D5B96C03AEB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2D9-0319-40C1-AF1D-58D9C49277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AC93-7A10-4673-A032-7D5B96C03AEB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2D9-0319-40C1-AF1D-58D9C49277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AC93-7A10-4673-A032-7D5B96C03AEB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2D9-0319-40C1-AF1D-58D9C49277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AC93-7A10-4673-A032-7D5B96C03AEB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842D9-0319-40C1-AF1D-58D9C49277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1AC93-7A10-4673-A032-7D5B96C03AEB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842D9-0319-40C1-AF1D-58D9C49277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5286388"/>
            <a:ext cx="3500462" cy="1041397"/>
          </a:xfrm>
        </p:spPr>
        <p:txBody>
          <a:bodyPr>
            <a:normAutofit/>
          </a:bodyPr>
          <a:lstStyle/>
          <a:p>
            <a:r>
              <a:rPr lang="ru-RU" sz="30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портфолио</a:t>
            </a:r>
            <a:endParaRPr lang="ru-RU" sz="3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143372" y="1857364"/>
            <a:ext cx="5000628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ВОРСИНА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828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ВАЛЕНТИНА БОРИСОВНА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9828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2" descr="G:\ДОКУМЕНТЫ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349" y="2240106"/>
            <a:ext cx="4043461" cy="2689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9750" y="188913"/>
            <a:ext cx="7700963" cy="1223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Кировское областное государственное бюджетное образовательное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учреждение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среднего профессионального образования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«Кировский медицинский колледж»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14810" y="3714752"/>
            <a:ext cx="4286248" cy="1357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Преподаватель акушерства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85720" y="0"/>
            <a:ext cx="8286808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УЧАСТИЕ В РАЗЛИЧНЫХ МЕРОПРИЯТИЯХ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7624908" cy="5429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85720" y="0"/>
            <a:ext cx="8286808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УЧАСТИЕ В РАЗЛИЧНЫХ МЕРОПРИЯТИЯХ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71546"/>
            <a:ext cx="7459662" cy="5178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85720" y="0"/>
            <a:ext cx="8286808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УЧАСТИЕ В РАЗЛИЧНЫХ МЕРОПРИЯТИЯХ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00108"/>
            <a:ext cx="7836217" cy="5511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85720" y="0"/>
            <a:ext cx="8286808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НАГРАЖДЕНИЯ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6" descr="img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86749">
            <a:off x="244601" y="2000379"/>
            <a:ext cx="2775244" cy="3933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75958">
            <a:off x="3002079" y="1738226"/>
            <a:ext cx="2821432" cy="3931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 rot="295481">
            <a:off x="5779035" y="1480156"/>
            <a:ext cx="3184362" cy="4523794"/>
          </a:xfrm>
          <a:prstGeom prst="rect">
            <a:avLst/>
          </a:prstGeom>
          <a:ln>
            <a:noFill/>
          </a:ln>
          <a:effectLst>
            <a:outerShdw blurRad="76200" dist="2413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471" y="1357299"/>
            <a:ext cx="2929165" cy="4071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85720" y="0"/>
            <a:ext cx="8286808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НАГРАДЫ, ПООЩРЕНИЯ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</a:blip>
          <a:srcRect/>
          <a:stretch>
            <a:fillRect/>
          </a:stretch>
        </p:blipFill>
        <p:spPr bwMode="auto">
          <a:xfrm rot="21085157">
            <a:off x="343884" y="1561808"/>
            <a:ext cx="3139860" cy="4339769"/>
          </a:xfrm>
          <a:prstGeom prst="rect">
            <a:avLst/>
          </a:prstGeom>
          <a:ln>
            <a:noFill/>
          </a:ln>
          <a:effectLst>
            <a:outerShdw blurRad="76200" dist="3683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0321">
            <a:off x="5865469" y="1544245"/>
            <a:ext cx="2989690" cy="4357718"/>
          </a:xfrm>
          <a:prstGeom prst="rect">
            <a:avLst/>
          </a:prstGeom>
          <a:ln>
            <a:noFill/>
          </a:ln>
          <a:effectLst>
            <a:outerShdw blurRad="76200" dist="3429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85720" y="0"/>
            <a:ext cx="8286808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НАГРАДЫ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7404" y="1285860"/>
            <a:ext cx="3004794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</a:blip>
          <a:srcRect/>
          <a:stretch>
            <a:fillRect/>
          </a:stretch>
        </p:blipFill>
        <p:spPr bwMode="auto">
          <a:xfrm rot="224330">
            <a:off x="5789480" y="1381488"/>
            <a:ext cx="3203655" cy="473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2286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52304">
            <a:off x="154813" y="1414614"/>
            <a:ext cx="3253417" cy="466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2159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ight"/>
            <a:lightRig rig="threePt" dir="t"/>
          </a:scene3d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500174"/>
            <a:ext cx="3051989" cy="4225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85720" y="0"/>
            <a:ext cx="8286808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РЕЗУЛЬТАТЫ СОВМЕСТНОГО ТРУДА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60448">
            <a:off x="222416" y="1636656"/>
            <a:ext cx="3225040" cy="459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3048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3909">
            <a:off x="5656543" y="1652000"/>
            <a:ext cx="3317017" cy="458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2667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85720" y="0"/>
            <a:ext cx="8286808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ВНЕАУДИТОРНАЯ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РАБОТА.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baseline="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КОНКУРСЫ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ПРОФ.  МАСТЕРСТВА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6500">
            <a:off x="-142908" y="3301545"/>
            <a:ext cx="4739323" cy="31379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ContrastingRigh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429000"/>
            <a:ext cx="4429156" cy="2931717"/>
          </a:xfrm>
          <a:prstGeom prst="snip2DiagRect">
            <a:avLst>
              <a:gd name="adj1" fmla="val 1332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perspectiveHeroicExtreme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975320"/>
            <a:ext cx="3813196" cy="2490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85720" y="0"/>
            <a:ext cx="8286808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ВСТРЕЧА С ВЫПУСКНИКАМИ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7226772" cy="4753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2129">
            <a:off x="3698337" y="2568101"/>
            <a:ext cx="5214974" cy="3607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2214546" y="0"/>
            <a:ext cx="4286248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ОБРАЗОВАНИЕ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9883">
            <a:off x="-162829" y="1367535"/>
            <a:ext cx="3355967" cy="2166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86160">
            <a:off x="2089688" y="1016798"/>
            <a:ext cx="3429024" cy="2286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214546" y="0"/>
            <a:ext cx="4286248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ОБРАЗОВАНИЕ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1708" y="845392"/>
            <a:ext cx="5260820" cy="3884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728" y="2500306"/>
            <a:ext cx="5106090" cy="3729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14348" y="0"/>
            <a:ext cx="7143800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КВАЛИФИКАЦИОННАЯ КАТЕГОРИЯ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785794"/>
            <a:ext cx="4098756" cy="58651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34315">
            <a:off x="2909211" y="1233590"/>
            <a:ext cx="3085716" cy="4149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34315">
            <a:off x="5765668" y="834405"/>
            <a:ext cx="3117705" cy="4155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57224" y="0"/>
            <a:ext cx="7143800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ПОВЫШЕНИЕ  КВАЛИФИКАЦИИ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857496"/>
            <a:ext cx="4641451" cy="3103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857224" y="0"/>
            <a:ext cx="7143800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ПОВЫШЕНИЕ  КВАЛИФИКАЦИИ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578" y="2786058"/>
            <a:ext cx="5320140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1142984"/>
            <a:ext cx="5383993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857224" y="0"/>
            <a:ext cx="7143800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ПОВЫШЕНИЕ  КВАЛИФИКАЦИИ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785794"/>
            <a:ext cx="5339666" cy="371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Left"/>
            <a:lightRig rig="threePt" dir="t"/>
          </a:scene3d>
          <a:sp3d>
            <a:bevelT w="114300" prst="artDeco"/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7993">
            <a:off x="359491" y="2261637"/>
            <a:ext cx="6058299" cy="417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Righ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857224" y="0"/>
            <a:ext cx="7143800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УЧАСТИЕ В КОНФЕРЕНЦИЯХ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927381"/>
            <a:ext cx="3972266" cy="5734270"/>
          </a:xfrm>
          <a:prstGeom prst="snip2DiagRect">
            <a:avLst>
              <a:gd name="adj1" fmla="val 0"/>
              <a:gd name="adj2" fmla="val 10182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5853" y="928670"/>
            <a:ext cx="4092427" cy="5786478"/>
          </a:xfrm>
          <a:prstGeom prst="snip2DiagRect">
            <a:avLst>
              <a:gd name="adj1" fmla="val 0"/>
              <a:gd name="adj2" fmla="val 1217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857224" y="0"/>
            <a:ext cx="7143800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УЧАСТИЕ В КОНФЕРЕНЦИЯХ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857232"/>
            <a:ext cx="4143631" cy="5736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857364"/>
            <a:ext cx="5045147" cy="3571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61</Words>
  <Application>Microsoft Office PowerPoint</Application>
  <PresentationFormat>Экран (4:3)</PresentationFormat>
  <Paragraphs>23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портфолио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Олег</dc:creator>
  <cp:lastModifiedBy>Admin</cp:lastModifiedBy>
  <cp:revision>103</cp:revision>
  <dcterms:created xsi:type="dcterms:W3CDTF">2014-10-16T11:23:00Z</dcterms:created>
  <dcterms:modified xsi:type="dcterms:W3CDTF">2014-10-20T06:50:25Z</dcterms:modified>
</cp:coreProperties>
</file>