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9" r:id="rId2"/>
    <p:sldId id="277" r:id="rId3"/>
    <p:sldId id="278" r:id="rId4"/>
    <p:sldId id="289" r:id="rId5"/>
    <p:sldId id="280" r:id="rId6"/>
    <p:sldId id="281" r:id="rId7"/>
    <p:sldId id="282" r:id="rId8"/>
    <p:sldId id="283" r:id="rId9"/>
    <p:sldId id="286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  <a:srgbClr val="FF9999"/>
    <a:srgbClr val="CCFFCC"/>
    <a:srgbClr val="CCECFF"/>
    <a:srgbClr val="FFFFCC"/>
    <a:srgbClr val="FFCC99"/>
    <a:srgbClr val="99CCFF"/>
    <a:srgbClr val="0033CC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E5992-B8F7-4959-BCD7-83809D268BE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28D10-A7AD-4EE3-B235-C875F1A8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28D10-A7AD-4EE3-B235-C875F1A83DD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N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rofi.orbita.co.il/images/users/145/29000_61231329_big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wiki.vladimir.i-edu.ru/images/thumb/2/28/0_8d714_88e7d658_orig.png/741px-0_8d714_88e7d658_orig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рхив материалов - Клипарты, psd, кисти, фотошоп, программы, софт дизайн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6" y="0"/>
            <a:ext cx="9154006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rot="21027126">
            <a:off x="222141" y="1182512"/>
            <a:ext cx="3502583" cy="2410963"/>
          </a:xfrm>
        </p:spPr>
        <p:txBody>
          <a:bodyPr/>
          <a:lstStyle/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Гилёва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Инна Александровна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 rot="21061487">
            <a:off x="374025" y="1158449"/>
            <a:ext cx="3490382" cy="471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 bwMode="auto">
          <a:xfrm rot="1287460">
            <a:off x="5447120" y="1991254"/>
            <a:ext cx="3193434" cy="22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портфолио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3304">
            <a:off x="1111779" y="3207435"/>
            <a:ext cx="1914389" cy="274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N1466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3714"/>
          <a:stretch>
            <a:fillRect/>
          </a:stretch>
        </p:blipFill>
        <p:spPr bwMode="auto">
          <a:xfrm>
            <a:off x="5120871" y="4149080"/>
            <a:ext cx="375097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 моих студентов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424936" cy="3962400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КОГБОУ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 «Кировский медицинский колледж» филиал в г. Уржуме в Профессиональном конкурсе «Мой выбор – моя профессия» (Диплом,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в индивидуальном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зачете, 2013 г.)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ГБУРМЭ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«Йошкар-олинский медколледж» в Межрегиональном заочном конкурсе проектов «Здоровым быть здорово!» (диплом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участника, 2013 г.)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 «Гайский медицинский колледж» в Региональном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Интернет-конкурсе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мультимедийных материалов (Грамота,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место, 2014 г.)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ГБУРМЭ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«Йошкар-олинский медколледж» в Межрегиональной заочной олимпиаде по ПМ (сертификат за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участие, 2014 г.)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ГАОУ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 РТ «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Набережночелнинский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медицинский колледж» - в конкурсе компьютерных презентаций «Без математики не мыслю медицины» (сертификат за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участие, 2015 г.)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КОГБОУ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 «Кировский медицинский колледж» в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мультимедийных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презентаций (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г.)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Picture 2" descr="2008 год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941168"/>
            <a:ext cx="2329875" cy="174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N0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000396" cy="349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428992" y="262153"/>
            <a:ext cx="5429288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8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Преподаватель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ПМ.04., ПМ.05., ПМ. 06., ПМ.07. «Выполнение работ по профессии младшая медицинская сестра по уходу за больным»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8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8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Жизненное кредо: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«Никогда не бойся, что у тебя что-то может не получиться - предпринимай, пытайся, дерзай! Ведь если ты будешь бездействовать, шансов, что что-то изменится, не будет вовсе...»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81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D1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8100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8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Профессиональное кредо: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"Где-то в самом сокровенном уголке сердца каждого студента имеется своя струнка, которая звучит на свой лад, и чтобы сердце студента отозвалось на мое слово, нужно правильно настроиться на тон этой струны"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38439">
            <a:off x="253786" y="4431787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08100" algn="l"/>
              </a:tabLst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 работы: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08100" algn="l"/>
              </a:tabLs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–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08100" algn="l"/>
              </a:tabLs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педагогический  -  11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79208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704856" cy="4176464"/>
          </a:xfrm>
        </p:spPr>
        <p:txBody>
          <a:bodyPr/>
          <a:lstStyle/>
          <a:p>
            <a:pPr lvl="0" algn="l"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Высшее: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ГОУВПО «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КГМА», факультет ВСО, 2006 г. 	           Квалификация – менеджер по специальности «Сестринское дело»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Среднее специальное: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Советское медицинское училище , 2000 г. Квалификация – фельдшер по специальности «Лечебное дело»</a:t>
            </a:r>
          </a:p>
          <a:p>
            <a:pPr lvl="0">
              <a:buFont typeface="Wingdings" pitchFamily="2" charset="2"/>
              <a:buChar char="ü"/>
            </a:pP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1028" name="Picture 4" descr="http://klass-miheeva.narod.ru/images/clip_image0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148996"/>
            <a:ext cx="2945384" cy="3709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fi.orbita.co.il/images/users/145/29000_61231329_big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3501008"/>
            <a:ext cx="299695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4664"/>
            <a:ext cx="7772400" cy="39624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достижения в профессиональной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 год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Почетная грамота Департамента здравоохранения Кировской области за многолетнюю плодотворную работу по организации и оказанию лечебно-профилактической и лекарственной помощи населению и в связи с празднованием Дня Медицинского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работника</a:t>
            </a:r>
          </a:p>
          <a:p>
            <a:pPr algn="r"/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Почетная грамота Департамента здравоохранения Кировской области за достигнутые успехи в подготовке медицинских кадров для учреждений здравоохранения Кировской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0432" cy="720080"/>
          </a:xfrm>
        </p:spPr>
        <p:txBody>
          <a:bodyPr/>
          <a:lstStyle/>
          <a:p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квалификации</a:t>
            </a:r>
            <a:endParaRPr lang="ru-RU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208912" cy="4320480"/>
          </a:xfrm>
        </p:spPr>
        <p:txBody>
          <a:bodyPr/>
          <a:lstStyle/>
          <a:p>
            <a:pPr algn="l">
              <a:buBlip>
                <a:blip r:embed="rId2"/>
              </a:buBlip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СПО «Индустриально-педагогический колледж г. Советска» - Пользователь персонального компьютера (свидетельство), 2009 г.</a:t>
            </a:r>
          </a:p>
          <a:p>
            <a:pPr algn="l">
              <a:buBlip>
                <a:blip r:embed="rId2"/>
              </a:buBlip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Кировский областной центр повышения квалификации и профессиональной переподготовки работников здравоохранения – «сестринское дело в терапии» (Свидетельство о повышении квалификации), 2012 г.</a:t>
            </a:r>
            <a:endParaRPr lang="ru-RU" b="1" dirty="0" smtClean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Blip>
                <a:blip r:embed="rId2"/>
              </a:buBlip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КОГОАУ ДПО «ИРО Кировской области» - «Реализация требований ФГОС НПО, СПО в образовательном процессе» (удостоверение о повышении квалификации), 2014 г.</a:t>
            </a:r>
          </a:p>
          <a:p>
            <a:pPr algn="l">
              <a:buBlip>
                <a:blip r:embed="rId2"/>
              </a:buBlip>
            </a:pPr>
            <a:r>
              <a:rPr lang="ru-RU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Кировский областной центр повышения квалификации и профессиональной переподготовки специалистов здравоохранения – «Инфекционная безопасность и инфекционный контроль в медицинских организациях» (сертификат), 2014 г.</a:t>
            </a:r>
            <a:endParaRPr lang="ru-RU" sz="20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http://brightbrain.org/wp-content/uploads/2014/11/stick_figure_walking_up_books_800_clr_34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459" y="4581128"/>
            <a:ext cx="3491541" cy="2618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1010816"/>
          </a:xfrm>
        </p:spPr>
        <p:txBody>
          <a:bodyPr/>
          <a:lstStyle/>
          <a:p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опыта работы</a:t>
            </a:r>
            <a:endParaRPr lang="ru-RU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PB060226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411760" y="1412776"/>
            <a:ext cx="5943003" cy="446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14400"/>
          </a:xfrm>
        </p:spPr>
        <p:txBody>
          <a:bodyPr/>
          <a:lstStyle/>
          <a:p>
            <a:pPr algn="l"/>
            <a:r>
              <a:rPr lang="ru-RU" sz="4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уроки</a:t>
            </a:r>
            <a:endParaRPr lang="ru-RU" sz="4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39624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2006 г., ГОУ СПО «Советское медицинское училище», тема «Сестринский процесс при язвенной болезни желудка и двенадцатиперстной кишки»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2007 г., КОГБОУ СПО «Кировский медицинский колледж», тема «Гериатрические аспекты в пульмонологии» (в рамках конкурса «Учитель года»)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2014 г., КОГБОУ СПО «Кировский медицинский колледж», тема «Сестринская помощь пациенту в каждом периоде лихорадки»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DSCN1450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t="8263"/>
          <a:stretch>
            <a:fillRect/>
          </a:stretch>
        </p:blipFill>
        <p:spPr bwMode="auto">
          <a:xfrm>
            <a:off x="4932040" y="3933055"/>
            <a:ext cx="3986924" cy="274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6" descr="1071670-742c6c3c9c4c85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0" y="4889748"/>
            <a:ext cx="1692280" cy="19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wiki.vladimir.i-edu.ru/images/thumb/2/28/0_8d714_88e7d658_orig.png/741px-0_8d714_88e7d658_orig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823316">
            <a:off x="137250" y="180355"/>
            <a:ext cx="1684250" cy="135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432048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</a:t>
            </a:r>
            <a:endParaRPr lang="ru-RU" sz="5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39624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помощь практикующей медицинской сестре. РАБОТА ПЕРСОНАЛА С БОЛЬНЫМИ, ПЕРЕНЕСШИМИ ИНСУЛЬТ (выпуск № 3 (25)), 2010 г.</a:t>
            </a:r>
          </a:p>
          <a:p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«Использование электронного пособия «Сестринская помощь пациентам в каждом периоде лихорадки» в рамках изучения ПМ.04 «Выполнение работ по профессии Младшая медицинская сестра по уходу за больными» как одно из условий формирования профессиональных компетенций студентов», сборник материалов Международной научно-практической конференции «Развитие и совершенствование медицинского и фармацевтического образования с использованием инновационных технологий», Ульяновск,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«Удовлетворение потребности в информации как один из факторов повышения мотивации студентов к овладению профессией», сборник материалов Межрегиональной научно-практической конференции по вопросам социального партнерства, профориентационной работы и трудоустройства выпускников, Киров,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3962400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конкурс передового педагогического опыта, ГОУ СПО «Советское медицинское училище» (Диплом, 1 место, 2006 г.)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«Преподаватель года средних медицинских Образовательных учреждений Кировской области», ГОУ СПО «Советское медицинское училище» (диплом лауреата, номинация «За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креативность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педагогического мышления», 2007 г.)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«Методических разработок в электронном виде», ГОУ СПО «Кировский медицинский колледж» (диплом за победу в номинации «Лучшая разработка», 2010 г.)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«Лучшее мультимедийное учебно-методическое издание», Международный конгресс «Сестринское дело в России: образование, практика, наука», Санкт- Петербург, (грамота, 2 место, присвоение грифа центрального методического совета ГОУ ВПО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СПбГМА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им. И.И.Мечникова, 2011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 Интернет-конкурс мультимедийных материалов , КОГБОУ СПО «Кировский медицинский колледж» (благодарственное письмо за подготовку победителя, 2013)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Заочный смотр –конкурс мультимедийных презентаций преподавателей Пм 04, Башкирский государственный медицинский университет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почетная грамота, 1 место, 2015 г.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награды и поощрения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(90)</Template>
  <TotalTime>778</TotalTime>
  <Words>806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 Design</vt:lpstr>
      <vt:lpstr>Гилёва  Инна Александровна</vt:lpstr>
      <vt:lpstr>Слайд 2</vt:lpstr>
      <vt:lpstr>Образование</vt:lpstr>
      <vt:lpstr>Слайд 4</vt:lpstr>
      <vt:lpstr>Повышение квалификации</vt:lpstr>
      <vt:lpstr>Обобщение опыта работы</vt:lpstr>
      <vt:lpstr>Открытые уроки</vt:lpstr>
      <vt:lpstr>Публикации</vt:lpstr>
      <vt:lpstr>Мои награды и поощрения</vt:lpstr>
      <vt:lpstr>Награды моих студентов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КОГБОУ СПО «Кировский медицинский колледж»</dc:title>
  <cp:lastModifiedBy>Инна</cp:lastModifiedBy>
  <cp:revision>93</cp:revision>
  <dcterms:modified xsi:type="dcterms:W3CDTF">2015-10-11T21:02:49Z</dcterms:modified>
</cp:coreProperties>
</file>