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6" r:id="rId3"/>
    <p:sldId id="303" r:id="rId4"/>
    <p:sldId id="258" r:id="rId5"/>
    <p:sldId id="259" r:id="rId6"/>
    <p:sldId id="304" r:id="rId7"/>
    <p:sldId id="265" r:id="rId8"/>
    <p:sldId id="269" r:id="rId9"/>
    <p:sldId id="270" r:id="rId10"/>
    <p:sldId id="266" r:id="rId11"/>
    <p:sldId id="278" r:id="rId12"/>
    <p:sldId id="267" r:id="rId13"/>
    <p:sldId id="268" r:id="rId14"/>
    <p:sldId id="302" r:id="rId15"/>
    <p:sldId id="312" r:id="rId16"/>
    <p:sldId id="311" r:id="rId17"/>
    <p:sldId id="310" r:id="rId18"/>
    <p:sldId id="313" r:id="rId19"/>
    <p:sldId id="263" r:id="rId20"/>
    <p:sldId id="321" r:id="rId21"/>
    <p:sldId id="260" r:id="rId22"/>
    <p:sldId id="271" r:id="rId23"/>
    <p:sldId id="272" r:id="rId24"/>
    <p:sldId id="300" r:id="rId25"/>
    <p:sldId id="264" r:id="rId26"/>
    <p:sldId id="305" r:id="rId27"/>
    <p:sldId id="307" r:id="rId28"/>
    <p:sldId id="308" r:id="rId29"/>
    <p:sldId id="306" r:id="rId30"/>
    <p:sldId id="314" r:id="rId31"/>
    <p:sldId id="315" r:id="rId32"/>
    <p:sldId id="273" r:id="rId33"/>
    <p:sldId id="262" r:id="rId34"/>
    <p:sldId id="284" r:id="rId35"/>
    <p:sldId id="274" r:id="rId36"/>
    <p:sldId id="319" r:id="rId37"/>
    <p:sldId id="316" r:id="rId38"/>
    <p:sldId id="317" r:id="rId39"/>
    <p:sldId id="275" r:id="rId40"/>
    <p:sldId id="286" r:id="rId41"/>
    <p:sldId id="287" r:id="rId42"/>
    <p:sldId id="322" r:id="rId43"/>
    <p:sldId id="320" r:id="rId44"/>
    <p:sldId id="276" r:id="rId45"/>
    <p:sldId id="309" r:id="rId46"/>
    <p:sldId id="277" r:id="rId47"/>
    <p:sldId id="282" r:id="rId48"/>
    <p:sldId id="29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84" d="100"/>
          <a:sy n="84" d="100"/>
        </p:scale>
        <p:origin x="-1476" y="-84"/>
      </p:cViewPr>
      <p:guideLst>
        <p:guide orient="horz" pos="2160"/>
        <p:guide orient="horz" pos="79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14D6E-F6AB-464A-A828-144ACFB01186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5074A-5434-43AB-AD2A-3D35F95F0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7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5074A-5434-43AB-AD2A-3D35F95F00A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5014E-CDF4-4733-97D5-4708663DC1EC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7F638-D091-4DC2-81A4-052E39812F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8281"/>
            <a:ext cx="77724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Кировское областное государственное </a:t>
            </a:r>
            <a:b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профессиональное образовательное бюджетное учреждение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«Кировский медицинский колледж»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-214361" y="1844824"/>
            <a:ext cx="3778249" cy="400052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Портфолио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Дидковской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  <a:buSzPct val="80000"/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Елены Александровны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8" algn="just">
              <a:lnSpc>
                <a:spcPct val="90000"/>
              </a:lnSpc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	Преподавателя</a:t>
            </a:r>
            <a:endParaRPr lang="en-US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26988" algn="just">
              <a:lnSpc>
                <a:spcPct val="90000"/>
              </a:lnSpc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дисциплины</a:t>
            </a:r>
          </a:p>
          <a:p>
            <a:pPr marL="26988" algn="ctr">
              <a:lnSpc>
                <a:spcPct val="90000"/>
              </a:lnSpc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«Физическая культура»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endParaRPr lang="ru-RU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C:\Users\user\Desktop\работа\8dWGDI9NV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436180" cy="36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491" y="1772816"/>
            <a:ext cx="2567464" cy="4895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4834041" y="1682144"/>
            <a:ext cx="3610715" cy="498654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36815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Личные </a:t>
            </a:r>
            <a:r>
              <a:rPr lang="ru-RU" sz="31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достижения в профессиональной </a:t>
            </a: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деятельности</a:t>
            </a:r>
            <a:b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НАГРАДЫ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000" b="1" dirty="0" smtClean="0">
                <a:latin typeface="Cambria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595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7547" y="2564904"/>
            <a:ext cx="5186601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323528" y="1988841"/>
            <a:ext cx="3183189" cy="4531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1" y="239825"/>
            <a:ext cx="836443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94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79" y="1746171"/>
            <a:ext cx="3174381" cy="4623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1088029" y="1844824"/>
            <a:ext cx="3281205" cy="4623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71" y="188640"/>
            <a:ext cx="8364437" cy="14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54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179512" y="1746951"/>
            <a:ext cx="3409947" cy="48527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3423" y="2420888"/>
            <a:ext cx="5081433" cy="3389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00888"/>
            <a:ext cx="836443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59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rod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470" y="815721"/>
            <a:ext cx="9162470" cy="5154342"/>
          </a:xfrm>
        </p:spPr>
      </p:pic>
    </p:spTree>
    <p:extLst>
      <p:ext uri="{BB962C8B-B14F-4D97-AF65-F5344CB8AC3E}">
        <p14:creationId xmlns:p14="http://schemas.microsoft.com/office/powerpoint/2010/main" xmlns="" val="203101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702352"/>
            <a:ext cx="3421063" cy="49101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707355"/>
            <a:ext cx="3402012" cy="48752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9521"/>
            <a:ext cx="836443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6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72806"/>
            <a:ext cx="3456384" cy="460851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521"/>
            <a:ext cx="8364437" cy="1646063"/>
          </a:xfrm>
          <a:prstGeom prst="rect">
            <a:avLst/>
          </a:prstGeom>
        </p:spPr>
      </p:pic>
      <p:pic>
        <p:nvPicPr>
          <p:cNvPr id="2050" name="Picture 2" descr="C:\Users\user\Desktop\новое для портфолио\IMG_5215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959" y="1988840"/>
            <a:ext cx="5380043" cy="40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32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err="1" smtClean="0"/>
              <a:t>ггтг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052736"/>
            <a:ext cx="3859213" cy="514508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04664"/>
            <a:ext cx="4513262" cy="6207125"/>
          </a:xfrm>
        </p:spPr>
      </p:pic>
    </p:spTree>
    <p:extLst>
      <p:ext uri="{BB962C8B-B14F-4D97-AF65-F5344CB8AC3E}">
        <p14:creationId xmlns:p14="http://schemas.microsoft.com/office/powerpoint/2010/main" xmlns="" val="389068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348880"/>
            <a:ext cx="6032500" cy="4279900"/>
          </a:xfrm>
        </p:spPr>
      </p:pic>
    </p:spTree>
    <p:extLst>
      <p:ext uri="{BB962C8B-B14F-4D97-AF65-F5344CB8AC3E}">
        <p14:creationId xmlns:p14="http://schemas.microsoft.com/office/powerpoint/2010/main" xmlns="" val="179721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2208"/>
            <a:ext cx="8229600" cy="524514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</a:rPr>
              <a:t>*</a:t>
            </a: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III Международная заочная научно-практическая конференция "Человек и общество: проблемы взаимодействия".- Саратов, 2010.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Тема: «Занятия физической культурой как способ достижения благополучия общества».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*Всероссийская научно-практическая конференция с международным участием «Актуальные проблемы современной науки и образования». Секция «Физическая культура и спорт».- Уфа, РИЦ </a:t>
            </a:r>
            <a:r>
              <a:rPr lang="ru-RU" sz="5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БашГУ</a:t>
            </a: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, 2010.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Тема: «Оптимизация двигательной активности студентов с отклонениями в здоровье через адаптивные формы занятий физической культурой».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* </a:t>
            </a:r>
            <a:r>
              <a:rPr lang="en-US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VI</a:t>
            </a: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 Межрегиональная научно-практическая конференция «Здоровый образ жизни – веление времени».- Йошкар-Ола, 2011.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Тема: «Методические приемы для оптимизации двигательной активности студентов с отклонениями в здоровье».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* Всероссийская научно-практическая конференция «актуальные проблемы физической культуры и спорта и пути их решения».-Киров, ФГБОУ ВПО «Вятский государственный гуманитарный университет», 2014</a:t>
            </a:r>
            <a:r>
              <a:rPr lang="ru-RU" sz="5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en-US" sz="5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Тема: «Использование приемов современных технологий при организации работы со студентами, имеющими отклонения в здоровье» (из опыта работы).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ru-RU" sz="5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Тема</a:t>
            </a:r>
            <a:r>
              <a:rPr lang="ru-RU" sz="5200" b="1" dirty="0">
                <a:solidFill>
                  <a:srgbClr val="002060"/>
                </a:solidFill>
                <a:latin typeface="Georgia" panose="02040502050405020303" pitchFamily="18" charset="0"/>
              </a:rPr>
              <a:t>: «Использование приемов современных технологий при организации работы со студентами, имеющими отклонения в здоровье» (из опыта работы).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44212"/>
            <a:ext cx="78592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Личные </a:t>
            </a:r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достижения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профессиональной </a:t>
            </a:r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деятельности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Публикации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238" y="260649"/>
            <a:ext cx="7772400" cy="99494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Образование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7" name="Picture 3" descr="\\SAMBA\Common\Ю.С.Куликова\Е.А.Дидковская\Диплом ВП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819" y="1268760"/>
            <a:ext cx="7532311" cy="53054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169775"/>
            <a:ext cx="601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  <p:pic>
        <p:nvPicPr>
          <p:cNvPr id="1026" name="Picture 2" descr="C:\Users\user\Desktop\работа\Е.А.Дидковская\Свидетель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672408" cy="524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та\Е.А.Дидковская\Сертификат свид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09845" y="1262815"/>
            <a:ext cx="3699695" cy="5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177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74706" y="-295742"/>
            <a:ext cx="2570053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20916" y="-233253"/>
            <a:ext cx="2489757" cy="3547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3625" y="2888904"/>
            <a:ext cx="2518385" cy="3598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87493" y="2895370"/>
            <a:ext cx="2518385" cy="358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74527" y="979501"/>
            <a:ext cx="2818882" cy="4032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Совершенствование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123181" y="3068960"/>
            <a:ext cx="2381867" cy="3391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2411759" y="1453824"/>
            <a:ext cx="2399176" cy="3415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1303" y="3280933"/>
            <a:ext cx="2455013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1399238"/>
            <a:ext cx="2470480" cy="35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9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404664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15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AMBA\Common\Ю.С.Куликова\101114\новый коллаж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57166"/>
            <a:ext cx="6143668" cy="61436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755576" y="1383184"/>
            <a:ext cx="3732353" cy="518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579" y="1383183"/>
            <a:ext cx="3641420" cy="51885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3648" y="188640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7996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268760"/>
            <a:ext cx="3639697" cy="528930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340768"/>
            <a:ext cx="3534882" cy="5183540"/>
          </a:xfrm>
        </p:spPr>
      </p:pic>
      <p:sp>
        <p:nvSpPr>
          <p:cNvPr id="2" name="Прямоугольник 1"/>
          <p:cNvSpPr/>
          <p:nvPr/>
        </p:nvSpPr>
        <p:spPr>
          <a:xfrm>
            <a:off x="1259632" y="118525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17263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245613"/>
            <a:ext cx="3672781" cy="52140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268760"/>
            <a:ext cx="3621980" cy="5204299"/>
          </a:xfrm>
        </p:spPr>
      </p:pic>
      <p:sp>
        <p:nvSpPr>
          <p:cNvPr id="3" name="Прямоугольник 2"/>
          <p:cNvSpPr/>
          <p:nvPr/>
        </p:nvSpPr>
        <p:spPr>
          <a:xfrm>
            <a:off x="1691680" y="188640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5481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3365"/>
            <a:ext cx="3894138" cy="558958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486" y="1268760"/>
            <a:ext cx="4038600" cy="2359025"/>
          </a:xfrm>
        </p:spPr>
      </p:pic>
      <p:pic>
        <p:nvPicPr>
          <p:cNvPr id="2050" name="Picture 2" descr="C:\Users\user\Desktop\новое для портфолио\IMG_9640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790" y="3717032"/>
            <a:ext cx="4499992" cy="30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82622"/>
            <a:ext cx="63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4234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96752"/>
            <a:ext cx="3842959" cy="551479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772816"/>
            <a:ext cx="3528417" cy="4705107"/>
          </a:xfrm>
        </p:spPr>
      </p:pic>
      <p:sp>
        <p:nvSpPr>
          <p:cNvPr id="3" name="Прямоугольник 2"/>
          <p:cNvSpPr/>
          <p:nvPr/>
        </p:nvSpPr>
        <p:spPr>
          <a:xfrm>
            <a:off x="1475656" y="230695"/>
            <a:ext cx="6444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5004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Образование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21037" y="29869"/>
            <a:ext cx="5360957" cy="7550707"/>
          </a:xfrm>
        </p:spPr>
      </p:pic>
    </p:spTree>
    <p:extLst>
      <p:ext uri="{BB962C8B-B14F-4D97-AF65-F5344CB8AC3E}">
        <p14:creationId xmlns:p14="http://schemas.microsoft.com/office/powerpoint/2010/main" xmlns="" val="39029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412776"/>
            <a:ext cx="3444875" cy="51689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0616" y="1196752"/>
            <a:ext cx="3869807" cy="5540761"/>
          </a:xfrm>
        </p:spPr>
      </p:pic>
      <p:sp>
        <p:nvSpPr>
          <p:cNvPr id="3" name="Прямоугольник 2"/>
          <p:cNvSpPr/>
          <p:nvPr/>
        </p:nvSpPr>
        <p:spPr>
          <a:xfrm>
            <a:off x="1515682" y="188639"/>
            <a:ext cx="601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Совершенствование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профессиональной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6518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073461"/>
            <a:ext cx="3829070" cy="364160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04664"/>
            <a:ext cx="4654612" cy="6206150"/>
          </a:xfrm>
        </p:spPr>
      </p:pic>
      <p:pic>
        <p:nvPicPr>
          <p:cNvPr id="3075" name="Picture 3" descr="C:\Users\user\Desktop\новое для портфолио\ApSIkzh2I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3240360" cy="29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435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62538"/>
            <a:ext cx="8291264" cy="5184576"/>
          </a:xfrm>
        </p:spPr>
        <p:txBody>
          <a:bodyPr>
            <a:normAutofit fontScale="32500" lnSpcReduction="20000"/>
          </a:bodyPr>
          <a:lstStyle/>
          <a:p>
            <a:pPr marL="0" indent="432000" algn="just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В настоящее время стали очевидными общественные потребности в более широком использовании ценностей физической культуры как важнейших факторов обеспечения жизнедеятельности и созидательной активности личности. </a:t>
            </a:r>
          </a:p>
          <a:p>
            <a:pPr marL="0" indent="432000" algn="just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Труд </a:t>
            </a: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медицинского работника – это постоянная ответственность за здоровье и жизнь других людей, способность быстро принимать решения, что требует большого самообладания, уверенности в себе, волевых усилий, самодисциплины. Эффективность и качество работы медперсонала во многом зависят от состояния его собственного здоровья, функциональной и физической подготовленности. </a:t>
            </a:r>
          </a:p>
          <a:p>
            <a:pPr marL="0" indent="432000" algn="just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занятиях физической культурой основными целями  </a:t>
            </a: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считаю  оптимизацию физического развития человека, всестороннее развитие и совершенствование его физических качеств, укрепление здоровья, формирование осознанной потребности к физическому самовоспитанию, самосовершенствованию, здоровому образу жизни, подготовку к профессиональной деятельности. </a:t>
            </a:r>
          </a:p>
          <a:p>
            <a:pPr marL="0" indent="432000" algn="just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</a:t>
            </a: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достижения </a:t>
            </a:r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поставленных целей </a:t>
            </a: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постоянно совершенствуюсь в профессиональной сфере, посещая различные семинары, конференции,  фестивали </a:t>
            </a:r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физической культуры  </a:t>
            </a:r>
            <a:r>
              <a:rPr lang="ru-RU" sz="4600" dirty="0">
                <a:solidFill>
                  <a:srgbClr val="002060"/>
                </a:solidFill>
                <a:latin typeface="Georgia" panose="02040502050405020303" pitchFamily="18" charset="0"/>
              </a:rPr>
              <a:t>и спорта и другие мероприятия, связанные с личностным ростом.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73391" cy="72008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Целевая направленность педагогической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29427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0"/>
            <a:ext cx="8229600" cy="3000396"/>
          </a:xfrm>
        </p:spPr>
        <p:txBody>
          <a:bodyPr>
            <a:normAutofit fontScale="62500" lnSpcReduction="20000"/>
          </a:bodyPr>
          <a:lstStyle/>
          <a:p>
            <a:pPr marL="0" indent="432000" algn="just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Особое внимание уделяю занятиям со студентами, отнесенными по состоянию здоровья к </a:t>
            </a:r>
            <a:r>
              <a:rPr lang="ru-RU" sz="22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специальной медицинской </a:t>
            </a:r>
            <a:r>
              <a:rPr lang="ru-RU" sz="22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группе «А»</a:t>
            </a:r>
            <a:r>
              <a:rPr lang="ru-RU" sz="22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 занятиях в специальных медицинских группах применяется комплексное использование элементов из различных направлений </a:t>
            </a:r>
            <a:r>
              <a:rPr lang="ru-RU" sz="22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фитнеса в </a:t>
            </a:r>
            <a:r>
              <a:rPr lang="ru-RU" sz="22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сочетании с традиционными средствами физической культуры.</a:t>
            </a:r>
          </a:p>
          <a:p>
            <a:pPr marL="0" indent="432000" algn="just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Хотела бы завершить, все вышесказанное, словами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Чернышевского Н.Г.: </a:t>
            </a:r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0" indent="432000" algn="just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Физическое совершенство человека - это не дар природы, а следствие целенаправленного формирования его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L="0" indent="432000" algn="ctr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432000" algn="ctr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Студентка специальной медицинской группы.</a:t>
            </a:r>
          </a:p>
          <a:p>
            <a:pPr marL="0" indent="4320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            Была                                                                                                                Стала</a:t>
            </a:r>
            <a:endParaRPr lang="ru-RU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\\SAMBA\Common\Ю.С.Куликова\Е.А.Дидковская\f0JooT2wy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071810"/>
            <a:ext cx="2482471" cy="3309962"/>
          </a:xfrm>
          <a:prstGeom prst="rect">
            <a:avLst/>
          </a:prstGeom>
          <a:noFill/>
        </p:spPr>
      </p:pic>
      <p:pic>
        <p:nvPicPr>
          <p:cNvPr id="1027" name="Picture 3" descr="\\SAMBA\Common\Ю.С.Куликова\Е.А.Дидковская\umyD3Cb08W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071810"/>
            <a:ext cx="2446752" cy="32623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1142984"/>
            <a:ext cx="5357850" cy="53578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Занятия со специальной медицинской группой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850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362" y="239181"/>
            <a:ext cx="3642720" cy="270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33056"/>
            <a:ext cx="3672408" cy="2730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857" y="237668"/>
            <a:ext cx="3663388" cy="2710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452" y="3933056"/>
            <a:ext cx="3647355" cy="2730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168860"/>
            <a:ext cx="336781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84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161AF-F2AE-40A5-BDC1-E3506A00815D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71" y="188640"/>
            <a:ext cx="3657600" cy="24384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789040"/>
            <a:ext cx="4020005" cy="2680003"/>
          </a:xfrm>
        </p:spPr>
      </p:pic>
      <p:pic>
        <p:nvPicPr>
          <p:cNvPr id="2050" name="Picture 2" descr="C:\Users\user\Desktop\рабочие фот 19\IMG_6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3317"/>
            <a:ext cx="43204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та\a0rDBs2h_G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425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908720"/>
            <a:ext cx="5545460" cy="5546950"/>
          </a:xfrm>
        </p:spPr>
      </p:pic>
      <p:sp>
        <p:nvSpPr>
          <p:cNvPr id="3" name="Прямоугольник 2"/>
          <p:cNvSpPr/>
          <p:nvPr/>
        </p:nvSpPr>
        <p:spPr>
          <a:xfrm>
            <a:off x="611560" y="188641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Занятия со специальной медицинской группой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1480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691" y="908720"/>
            <a:ext cx="7740650" cy="5659437"/>
          </a:xfrm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Занятия со специальной медицинской группой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549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332655"/>
            <a:ext cx="8143875" cy="93575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Участие </a:t>
            </a:r>
            <a:b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во  внеклассных  мероприятиях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1" y="1356676"/>
            <a:ext cx="6951056" cy="52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308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С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2007 года по настоящее время работаю </a:t>
            </a:r>
            <a:br>
              <a:rPr lang="ru-RU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в КОГПОБУ «Кировский медицинский колледж»</a:t>
            </a:r>
            <a:endParaRPr lang="ru-RU" sz="2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S:\Юля Куликова\Новая папка\IMG_50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55685" y="1412776"/>
            <a:ext cx="4832629" cy="343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81944" y="269776"/>
            <a:ext cx="7704856" cy="910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ru-RU" kern="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/>
            </a:r>
            <a:br>
              <a:rPr lang="ru-RU" kern="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endParaRPr lang="ru-RU" sz="2000" kern="0" dirty="0"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58332" y="191699"/>
            <a:ext cx="7499350" cy="1076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Профессиональная деятельность</a:t>
            </a:r>
            <a:endParaRPr lang="ru-RU" sz="3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12776"/>
            <a:ext cx="6900671" cy="5139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86" y="188640"/>
            <a:ext cx="814496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665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4652">
            <a:off x="1707496" y="924537"/>
            <a:ext cx="6036018" cy="6036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6632"/>
            <a:ext cx="814496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2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685" y="1412776"/>
            <a:ext cx="6264696" cy="52870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6632"/>
            <a:ext cx="814496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73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769" y="1486626"/>
            <a:ext cx="7545388" cy="502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6632"/>
            <a:ext cx="814496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40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78" y="836712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836712"/>
            <a:ext cx="3456384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3643314"/>
            <a:ext cx="3715354" cy="2786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3643314"/>
            <a:ext cx="3691541" cy="27686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632" y="116632"/>
            <a:ext cx="6786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Занятия с сотрудниками колледжа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9174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47" y="1052736"/>
            <a:ext cx="8490006" cy="4958010"/>
          </a:xfrm>
        </p:spPr>
      </p:pic>
      <p:sp>
        <p:nvSpPr>
          <p:cNvPr id="3" name="Прямоугольник 2"/>
          <p:cNvSpPr/>
          <p:nvPr/>
        </p:nvSpPr>
        <p:spPr>
          <a:xfrm>
            <a:off x="1331640" y="188639"/>
            <a:ext cx="6405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Занятия с сотрудниками колледжа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50914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229600" cy="4651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Веду активный образ жизни</a:t>
            </a:r>
            <a:endParaRPr lang="ru-RU" sz="2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81" y="2177372"/>
            <a:ext cx="2693461" cy="3977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813" y="1268760"/>
            <a:ext cx="2824127" cy="2266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9619" y="1793623"/>
            <a:ext cx="3044168" cy="4566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5119" y="4005064"/>
            <a:ext cx="2239068" cy="23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06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217" y="1371142"/>
            <a:ext cx="2224259" cy="1668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92" y="1301854"/>
            <a:ext cx="2407627" cy="1604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339" y="3022513"/>
            <a:ext cx="2421732" cy="1613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9971" y="3230397"/>
            <a:ext cx="1800200" cy="2400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23" y="4532354"/>
            <a:ext cx="2572020" cy="2196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2667" y="3356892"/>
            <a:ext cx="2738807" cy="2054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1474" y="1371142"/>
            <a:ext cx="2400551" cy="1800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1264" y="4952359"/>
            <a:ext cx="2476712" cy="18575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843" y="441975"/>
            <a:ext cx="823031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5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 и педагогический коллектив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КОГБОУ СПО «Кировский медицинский колледж»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84784"/>
            <a:ext cx="7773663" cy="5182443"/>
          </a:xfrm>
        </p:spPr>
      </p:pic>
    </p:spTree>
    <p:extLst>
      <p:ext uri="{BB962C8B-B14F-4D97-AF65-F5344CB8AC3E}">
        <p14:creationId xmlns:p14="http://schemas.microsoft.com/office/powerpoint/2010/main" xmlns="" val="319404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15616" y="332655"/>
            <a:ext cx="7499350" cy="93575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Повышение  квалификации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36570" y="617359"/>
            <a:ext cx="2801816" cy="4086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56821" y="588880"/>
            <a:ext cx="2954074" cy="4313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32475" y="2924579"/>
            <a:ext cx="3139270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Повышение 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квалификации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63332" y="233012"/>
            <a:ext cx="5182012" cy="7541541"/>
          </a:xfrm>
        </p:spPr>
      </p:pic>
    </p:spTree>
    <p:extLst>
      <p:ext uri="{BB962C8B-B14F-4D97-AF65-F5344CB8AC3E}">
        <p14:creationId xmlns:p14="http://schemas.microsoft.com/office/powerpoint/2010/main" xmlns="" val="22683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007765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Личные </a:t>
            </a:r>
            <a:r>
              <a:rPr lang="ru-RU" sz="31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достижения в профессиональной </a:t>
            </a: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деятельности</a:t>
            </a:r>
            <a:b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НАГРАДЫ</a:t>
            </a:r>
            <a:r>
              <a:rPr lang="ru-RU" sz="3600" b="1" dirty="0" smtClean="0">
                <a:latin typeface="Cambria" pitchFamily="18" charset="0"/>
              </a:rPr>
              <a:t>Ы</a:t>
            </a:r>
            <a:r>
              <a:rPr lang="ru-RU" sz="4000" b="1" dirty="0" smtClean="0">
                <a:latin typeface="Cambria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255685" y="2057624"/>
            <a:ext cx="4114800" cy="308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4431601" y="3149300"/>
            <a:ext cx="4302369" cy="32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628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600000">
            <a:off x="755576" y="1671481"/>
            <a:ext cx="3456820" cy="4935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7765" y="1758113"/>
            <a:ext cx="3400642" cy="4761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521"/>
            <a:ext cx="836443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51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62526" y="553898"/>
            <a:ext cx="5100783" cy="72505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8" y="2894"/>
            <a:ext cx="836443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55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CCFFCC"/>
      </a:dk1>
      <a:lt1>
        <a:srgbClr val="CCFFCC"/>
      </a:lt1>
      <a:dk2>
        <a:srgbClr val="595959"/>
      </a:dk2>
      <a:lt2>
        <a:srgbClr val="EEECE1"/>
      </a:lt2>
      <a:accent1>
        <a:srgbClr val="99FF99"/>
      </a:accent1>
      <a:accent2>
        <a:srgbClr val="99FF99"/>
      </a:accent2>
      <a:accent3>
        <a:srgbClr val="99FF66"/>
      </a:accent3>
      <a:accent4>
        <a:srgbClr val="99FFCC"/>
      </a:accent4>
      <a:accent5>
        <a:srgbClr val="FFFF99"/>
      </a:accent5>
      <a:accent6>
        <a:srgbClr val="FFFF99"/>
      </a:accent6>
      <a:hlink>
        <a:srgbClr val="D6FFC1"/>
      </a:hlink>
      <a:folHlink>
        <a:srgbClr val="D6FFC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</TotalTime>
  <Words>336</Words>
  <Application>Microsoft Office PowerPoint</Application>
  <PresentationFormat>Экран (4:3)</PresentationFormat>
  <Paragraphs>60</Paragraphs>
  <Slides>48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Кировское областное государственное  профессиональное образовательное бюджетное учреждение  «Кировский медицинский колледж» </vt:lpstr>
      <vt:lpstr>Образование</vt:lpstr>
      <vt:lpstr>Образование</vt:lpstr>
      <vt:lpstr>С 2007 года по настоящее время работаю  в КОГПОБУ «Кировский медицинский колледж»</vt:lpstr>
      <vt:lpstr>Повышение  квалификации</vt:lpstr>
      <vt:lpstr>Повышение  квалификации</vt:lpstr>
      <vt:lpstr> Личные достижения в профессиональной деятельности НАГРАДЫЫ </vt:lpstr>
      <vt:lpstr>Слайд 8</vt:lpstr>
      <vt:lpstr>Слайд 9</vt:lpstr>
      <vt:lpstr> Личные достижения в профессиональной деятельности НАГРАДЫ  </vt:lpstr>
      <vt:lpstr>Слайд 11</vt:lpstr>
      <vt:lpstr>Слайд 12</vt:lpstr>
      <vt:lpstr>Слайд 13</vt:lpstr>
      <vt:lpstr>Слайд 14</vt:lpstr>
      <vt:lpstr>Слайд 15</vt:lpstr>
      <vt:lpstr>Слайд 16</vt:lpstr>
      <vt:lpstr>ггтг</vt:lpstr>
      <vt:lpstr>Слайд 18</vt:lpstr>
      <vt:lpstr>Слайд 19</vt:lpstr>
      <vt:lpstr>Слайд 20</vt:lpstr>
      <vt:lpstr>Слайд 21</vt:lpstr>
      <vt:lpstr>Совершенствование  профессиональной деятельности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Целевая направленность педагогической деятельности</vt:lpstr>
      <vt:lpstr>Слайд 33</vt:lpstr>
      <vt:lpstr>Занятия со специальной медицинской группой</vt:lpstr>
      <vt:lpstr>Слайд 35</vt:lpstr>
      <vt:lpstr>Слайд 36</vt:lpstr>
      <vt:lpstr>Слайд 37</vt:lpstr>
      <vt:lpstr>Слайд 38</vt:lpstr>
      <vt:lpstr>Участие  во  внеклассных  мероприятиях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Администрация и педагогический коллектив  КОГБОУ СПО «Кировский медицинский колледж»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Куликова</dc:creator>
  <cp:lastModifiedBy>fin11</cp:lastModifiedBy>
  <cp:revision>105</cp:revision>
  <dcterms:created xsi:type="dcterms:W3CDTF">2014-11-07T06:06:16Z</dcterms:created>
  <dcterms:modified xsi:type="dcterms:W3CDTF">2019-11-07T07:04:43Z</dcterms:modified>
</cp:coreProperties>
</file>