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16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2" r:id="rId10"/>
    <p:sldId id="264" r:id="rId11"/>
    <p:sldId id="265" r:id="rId12"/>
    <p:sldId id="266" r:id="rId13"/>
    <p:sldId id="269" r:id="rId14"/>
    <p:sldId id="267" r:id="rId15"/>
    <p:sldId id="268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01" autoAdjust="0"/>
    <p:restoredTop sz="94660"/>
  </p:normalViewPr>
  <p:slideViewPr>
    <p:cSldViewPr snapToGrid="0">
      <p:cViewPr varScale="1">
        <p:scale>
          <a:sx n="89" d="100"/>
          <a:sy n="89" d="100"/>
        </p:scale>
        <p:origin x="278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4AAD347D-5ACD-4C99-B74B-A9C85AD731AF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384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056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6447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650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924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110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236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618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116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59779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7518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20853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3987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85688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47078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0735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8969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">
              <a:schemeClr val="bg2">
                <a:lumMod val="75000"/>
              </a:schemeClr>
            </a:gs>
            <a:gs pos="100000">
              <a:srgbClr val="00B050"/>
            </a:gs>
          </a:gsLst>
          <a:lin ang="612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AAD347D-5ACD-4C99-B74B-A9C85AD731AF}" type="datetimeFigureOut">
              <a:rPr lang="en-US" smtClean="0"/>
              <a:t>11/30/2014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2147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68" r:id="rId1"/>
    <p:sldLayoutId id="2147484169" r:id="rId2"/>
    <p:sldLayoutId id="2147484170" r:id="rId3"/>
    <p:sldLayoutId id="2147484171" r:id="rId4"/>
    <p:sldLayoutId id="2147484172" r:id="rId5"/>
    <p:sldLayoutId id="2147484173" r:id="rId6"/>
    <p:sldLayoutId id="2147484174" r:id="rId7"/>
    <p:sldLayoutId id="2147484175" r:id="rId8"/>
    <p:sldLayoutId id="2147484176" r:id="rId9"/>
    <p:sldLayoutId id="2147484177" r:id="rId10"/>
    <p:sldLayoutId id="2147484178" r:id="rId11"/>
    <p:sldLayoutId id="2147484179" r:id="rId12"/>
    <p:sldLayoutId id="2147484180" r:id="rId13"/>
    <p:sldLayoutId id="2147484181" r:id="rId14"/>
    <p:sldLayoutId id="2147484182" r:id="rId15"/>
    <p:sldLayoutId id="2147484183" r:id="rId16"/>
    <p:sldLayoutId id="2147484184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G"/><Relationship Id="rId5" Type="http://schemas.openxmlformats.org/officeDocument/2006/relationships/image" Target="../media/image16.jpeg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3203125" y="224366"/>
            <a:ext cx="6400800" cy="1947333"/>
          </a:xfrm>
        </p:spPr>
        <p:txBody>
          <a:bodyPr/>
          <a:lstStyle/>
          <a:p>
            <a:pPr lvl="0" algn="ctr" defTabSz="914400">
              <a:spcBef>
                <a:spcPct val="0"/>
              </a:spcBef>
              <a:spcAft>
                <a:spcPts val="0"/>
              </a:spcAft>
              <a:buClrTx/>
              <a:buSzTx/>
              <a:defRPr/>
            </a:pPr>
            <a:r>
              <a:rPr lang="ru-RU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Кировское областное государственное бюджетное образовательное учреждение</a:t>
            </a:r>
          </a:p>
          <a:p>
            <a:pPr lvl="0" algn="ctr" defTabSz="914400">
              <a:spcBef>
                <a:spcPct val="0"/>
              </a:spcBef>
              <a:spcAft>
                <a:spcPts val="0"/>
              </a:spcAft>
              <a:buClrTx/>
              <a:buSzTx/>
              <a:defRPr/>
            </a:pPr>
            <a:r>
              <a:rPr lang="ru-RU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среднего профессионального образования</a:t>
            </a:r>
            <a:br>
              <a:rPr lang="ru-RU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ru-RU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«Кировский медицинский колледж»</a:t>
            </a:r>
          </a:p>
          <a:p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8704053" y="5240068"/>
            <a:ext cx="315188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 smtClean="0"/>
              <a:t>Преподаватель</a:t>
            </a:r>
          </a:p>
          <a:p>
            <a:r>
              <a:rPr lang="ru-RU" dirty="0" smtClean="0">
                <a:cs typeface="Times New Roman" pitchFamily="18" charset="0"/>
              </a:rPr>
              <a:t>Председатель ЦМК терапии </a:t>
            </a:r>
            <a:endParaRPr lang="ru-RU" dirty="0"/>
          </a:p>
        </p:txBody>
      </p:sp>
      <p:sp>
        <p:nvSpPr>
          <p:cNvPr id="5" name="TextBox 4"/>
          <p:cNvSpPr txBox="1"/>
          <p:nvPr/>
        </p:nvSpPr>
        <p:spPr>
          <a:xfrm>
            <a:off x="8704053" y="4452681"/>
            <a:ext cx="3692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КАРАБАЛИНОВА ВИКТОРИЯ РОСТИСЛАВОВНА</a:t>
            </a:r>
            <a:endParaRPr lang="ru-RU" dirty="0"/>
          </a:p>
        </p:txBody>
      </p:sp>
      <p:sp>
        <p:nvSpPr>
          <p:cNvPr id="7" name="TextBox 6"/>
          <p:cNvSpPr txBox="1"/>
          <p:nvPr/>
        </p:nvSpPr>
        <p:spPr>
          <a:xfrm>
            <a:off x="4601483" y="2848159"/>
            <a:ext cx="36040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400" b="1" smtClean="0"/>
              <a:t>ПОРТФОЛИО</a:t>
            </a:r>
            <a:endParaRPr lang="ru-RU" sz="4400" b="1" dirty="0"/>
          </a:p>
        </p:txBody>
      </p:sp>
      <p:graphicFrame>
        <p:nvGraphicFramePr>
          <p:cNvPr id="11" name="Объект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64136383"/>
              </p:ext>
            </p:extLst>
          </p:nvPr>
        </p:nvGraphicFramePr>
        <p:xfrm>
          <a:off x="246538" y="384541"/>
          <a:ext cx="2073968" cy="28483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PHOTO-PAINT" r:id="rId3" imgW="3911400" imgH="5371920" progId="CorelPhotoPaint.Image.12">
                  <p:embed/>
                </p:oleObj>
              </mc:Choice>
              <mc:Fallback>
                <p:oleObj name="PHOTO-PAINT" r:id="rId3" imgW="3911400" imgH="5371920" progId="CorelPhotoPaint.Image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6538" y="384541"/>
                        <a:ext cx="2073968" cy="284833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43886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11050" cy="6867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912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015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022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12201525" cy="684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382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325418" y="122367"/>
            <a:ext cx="8534400" cy="1507067"/>
          </a:xfrm>
        </p:spPr>
        <p:txBody>
          <a:bodyPr>
            <a:noAutofit/>
          </a:bodyPr>
          <a:lstStyle/>
          <a:p>
            <a:r>
              <a:rPr lang="ru-RU" sz="2400" dirty="0" smtClean="0"/>
              <a:t>Повышение квалификации</a:t>
            </a:r>
            <a:endParaRPr lang="ru-RU" sz="2400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3474" y="1531416"/>
            <a:ext cx="5080000" cy="46355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35" y="361750"/>
            <a:ext cx="5244264" cy="3662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571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869057" y="311768"/>
            <a:ext cx="3340810" cy="661900"/>
          </a:xfrm>
        </p:spPr>
        <p:txBody>
          <a:bodyPr>
            <a:normAutofit/>
          </a:bodyPr>
          <a:lstStyle/>
          <a:p>
            <a:r>
              <a:rPr lang="ru-RU" sz="1800" b="1" dirty="0">
                <a:latin typeface="+mn-lt"/>
              </a:rPr>
              <a:t>Повышение квалификации</a:t>
            </a: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1392" y="3549042"/>
            <a:ext cx="4491941" cy="3139395"/>
          </a:xfr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7290" y="2258647"/>
            <a:ext cx="4851756" cy="3430954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92" y="311768"/>
            <a:ext cx="4491941" cy="31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314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19308" y="558903"/>
            <a:ext cx="3575320" cy="489359"/>
          </a:xfrm>
        </p:spPr>
        <p:txBody>
          <a:bodyPr>
            <a:noAutofit/>
          </a:bodyPr>
          <a:lstStyle/>
          <a:p>
            <a:r>
              <a:rPr lang="ru-RU" sz="1800" b="1" dirty="0" smtClean="0">
                <a:latin typeface="+mn-lt"/>
              </a:rPr>
              <a:t>Участие в </a:t>
            </a:r>
            <a:br>
              <a:rPr lang="ru-RU" sz="1800" b="1" dirty="0" smtClean="0">
                <a:latin typeface="+mn-lt"/>
              </a:rPr>
            </a:br>
            <a:r>
              <a:rPr lang="ru-RU" sz="1800" b="1" dirty="0" smtClean="0">
                <a:latin typeface="+mn-lt"/>
              </a:rPr>
              <a:t>конференциях</a:t>
            </a:r>
            <a:endParaRPr lang="ru-RU" sz="1800" b="1" dirty="0">
              <a:latin typeface="+mn-lt"/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908" y="1844429"/>
            <a:ext cx="2556187" cy="3614738"/>
          </a:xfr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2733" y="3268133"/>
            <a:ext cx="2318785" cy="3279024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7440" y="3444495"/>
            <a:ext cx="3865946" cy="2733832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737440" y="609600"/>
            <a:ext cx="3840227" cy="2658533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3261" y="582999"/>
            <a:ext cx="3494935" cy="2471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737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89513" y="321333"/>
            <a:ext cx="3104186" cy="1024388"/>
          </a:xfrm>
        </p:spPr>
        <p:txBody>
          <a:bodyPr>
            <a:normAutofit/>
          </a:bodyPr>
          <a:lstStyle/>
          <a:p>
            <a:r>
              <a:rPr lang="ru-RU" sz="1800" b="1" dirty="0">
                <a:latin typeface="+mn-lt"/>
              </a:rPr>
              <a:t>Участие в различных мероприятиях</a:t>
            </a: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42" y="2884926"/>
            <a:ext cx="3889493" cy="2750483"/>
          </a:xfr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6092" y="913209"/>
            <a:ext cx="3805526" cy="2678416"/>
          </a:xfrm>
          <a:prstGeom prst="rect">
            <a:avLst/>
          </a:prstGeom>
        </p:spPr>
      </p:pic>
      <p:pic>
        <p:nvPicPr>
          <p:cNvPr id="10" name="Объект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468" b="-2"/>
          <a:stretch/>
        </p:blipFill>
        <p:spPr>
          <a:xfrm>
            <a:off x="8091575" y="2884926"/>
            <a:ext cx="4004114" cy="285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283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 txBox="1">
            <a:spLocks/>
          </p:cNvSpPr>
          <p:nvPr/>
        </p:nvSpPr>
        <p:spPr>
          <a:xfrm>
            <a:off x="836211" y="355837"/>
            <a:ext cx="3999931" cy="80491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ru-RU" sz="1800" b="1" smtClean="0">
                <a:latin typeface="+mn-lt"/>
              </a:rPr>
              <a:t>Участие в различных мероприятиях</a:t>
            </a:r>
            <a:endParaRPr lang="ru-RU" sz="1800" b="1" dirty="0">
              <a:latin typeface="+mn-lt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8538" y="1541426"/>
            <a:ext cx="4647714" cy="3286664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7294" y="1355376"/>
            <a:ext cx="2820837" cy="4043403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0686" y="1350765"/>
            <a:ext cx="2849646" cy="4048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959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21903" y="294894"/>
            <a:ext cx="3033773" cy="679891"/>
          </a:xfrm>
        </p:spPr>
        <p:txBody>
          <a:bodyPr>
            <a:normAutofit/>
          </a:bodyPr>
          <a:lstStyle/>
          <a:p>
            <a:r>
              <a:rPr lang="ru-RU" sz="1800" b="1" dirty="0">
                <a:latin typeface="+mn-lt"/>
              </a:rPr>
              <a:t>Участие в различных мероприятиях</a:t>
            </a:r>
          </a:p>
        </p:txBody>
      </p:sp>
      <p:pic>
        <p:nvPicPr>
          <p:cNvPr id="7" name="Объект 6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50784" y="1505626"/>
            <a:ext cx="2528012" cy="3471815"/>
          </a:xfr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18988" y="1065679"/>
            <a:ext cx="2556595" cy="3528993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/>
          <a:stretch/>
        </p:blipFill>
        <p:spPr>
          <a:xfrm>
            <a:off x="7878169" y="1505626"/>
            <a:ext cx="2439023" cy="3502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154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32782" y="189782"/>
            <a:ext cx="3762361" cy="741871"/>
          </a:xfrm>
        </p:spPr>
        <p:txBody>
          <a:bodyPr>
            <a:normAutofit/>
          </a:bodyPr>
          <a:lstStyle/>
          <a:p>
            <a:r>
              <a:rPr lang="ru-RU" sz="1800" b="1" dirty="0" smtClean="0">
                <a:latin typeface="+mn-lt"/>
              </a:rPr>
              <a:t>награждения</a:t>
            </a:r>
            <a:endParaRPr lang="ru-RU" sz="1800" b="1" dirty="0">
              <a:latin typeface="+mn-lt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326" y="1174089"/>
            <a:ext cx="3270990" cy="46255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201" y="1174089"/>
            <a:ext cx="3257522" cy="460650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8997" y="1099401"/>
            <a:ext cx="3376622" cy="477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0386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39231" y="636679"/>
            <a:ext cx="1378502" cy="379322"/>
          </a:xfrm>
        </p:spPr>
        <p:txBody>
          <a:bodyPr>
            <a:normAutofit/>
          </a:bodyPr>
          <a:lstStyle/>
          <a:p>
            <a:r>
              <a:rPr lang="ru-RU" sz="1800" b="1" dirty="0" smtClean="0">
                <a:latin typeface="+mn-lt"/>
              </a:rPr>
              <a:t>награды</a:t>
            </a:r>
            <a:endParaRPr lang="ru-RU" sz="1800" b="1" dirty="0">
              <a:latin typeface="+mn-lt"/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0724" y="1700122"/>
            <a:ext cx="2507561" cy="3558276"/>
          </a:xfr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/>
          <a:stretch/>
        </p:blipFill>
        <p:spPr>
          <a:xfrm>
            <a:off x="3146240" y="1700122"/>
            <a:ext cx="2602540" cy="3558276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6735" y="1700122"/>
            <a:ext cx="2516259" cy="355827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6327" y="1700122"/>
            <a:ext cx="2521206" cy="3565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3325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9541" y="450169"/>
            <a:ext cx="3518714" cy="395220"/>
          </a:xfrm>
        </p:spPr>
        <p:txBody>
          <a:bodyPr>
            <a:noAutofit/>
          </a:bodyPr>
          <a:lstStyle/>
          <a:p>
            <a:r>
              <a:rPr lang="ru-RU" sz="1800" b="1" dirty="0">
                <a:latin typeface="+mn-lt"/>
              </a:rPr>
              <a:t>Достижения студентов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7852" y="1060254"/>
            <a:ext cx="3435470" cy="4580626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4161" y="958654"/>
            <a:ext cx="6564701" cy="4923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232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418465" y="395697"/>
            <a:ext cx="3623884" cy="510236"/>
          </a:xfrm>
        </p:spPr>
        <p:txBody>
          <a:bodyPr>
            <a:normAutofit/>
          </a:bodyPr>
          <a:lstStyle/>
          <a:p>
            <a:r>
              <a:rPr lang="ru-RU" sz="1800" b="1" dirty="0" smtClean="0">
                <a:latin typeface="+mn-lt"/>
              </a:rPr>
              <a:t>Достижения студентов</a:t>
            </a:r>
            <a:endParaRPr lang="ru-RU" sz="1800" b="1" dirty="0">
              <a:latin typeface="+mn-lt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/>
          <a:stretch/>
        </p:blipFill>
        <p:spPr>
          <a:xfrm>
            <a:off x="1157644" y="2230211"/>
            <a:ext cx="2788381" cy="391489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65396" y="905933"/>
            <a:ext cx="2647951" cy="3835400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18465" y="1561344"/>
            <a:ext cx="2764812" cy="391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870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84311" y="623020"/>
            <a:ext cx="3003421" cy="503048"/>
          </a:xfrm>
        </p:spPr>
        <p:txBody>
          <a:bodyPr>
            <a:noAutofit/>
          </a:bodyPr>
          <a:lstStyle/>
          <a:p>
            <a:r>
              <a:rPr lang="ru-RU" sz="1800" b="1" dirty="0">
                <a:latin typeface="+mn-lt"/>
              </a:rPr>
              <a:t>Достижения студентов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3" t="908" r="2490" b="1772"/>
          <a:stretch/>
        </p:blipFill>
        <p:spPr>
          <a:xfrm>
            <a:off x="7772402" y="2353734"/>
            <a:ext cx="2904067" cy="4180688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8" t="827" r="2280" b="1419"/>
          <a:stretch/>
        </p:blipFill>
        <p:spPr>
          <a:xfrm>
            <a:off x="4546601" y="1913468"/>
            <a:ext cx="2853267" cy="4080934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" t="1038" r="2048" b="3189"/>
          <a:stretch/>
        </p:blipFill>
        <p:spPr>
          <a:xfrm>
            <a:off x="1244599" y="1286934"/>
            <a:ext cx="2929468" cy="4097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9017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030259" y="332806"/>
            <a:ext cx="3129303" cy="253520"/>
          </a:xfrm>
        </p:spPr>
        <p:txBody>
          <a:bodyPr>
            <a:noAutofit/>
          </a:bodyPr>
          <a:lstStyle/>
          <a:p>
            <a:r>
              <a:rPr lang="ru-RU" sz="1800" b="1" dirty="0" smtClean="0">
                <a:latin typeface="+mn-lt"/>
              </a:rPr>
              <a:t>Внеаудиторная работа</a:t>
            </a:r>
            <a:endParaRPr lang="ru-RU" sz="1800" b="1" dirty="0">
              <a:latin typeface="+mn-lt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429" y="867409"/>
            <a:ext cx="3535829" cy="2881223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6229" y="3909403"/>
            <a:ext cx="3535829" cy="2791005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1936" y="867409"/>
            <a:ext cx="2566908" cy="2881223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20521" y="867409"/>
            <a:ext cx="4050679" cy="2891656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452"/>
          <a:stretch/>
        </p:blipFill>
        <p:spPr>
          <a:xfrm>
            <a:off x="5850466" y="3909402"/>
            <a:ext cx="3822660" cy="2791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8536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Небеса">
  <a:themeElements>
    <a:clrScheme name="Небеса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Небеса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Небеса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61DDDE80-2DFA-4F2A-B66F-72059846BD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TM03457452[[fn=Небесный]]</Template>
  <TotalTime>246</TotalTime>
  <Words>45</Words>
  <Application>Microsoft Office PowerPoint</Application>
  <PresentationFormat>Широкоэкранный</PresentationFormat>
  <Paragraphs>18</Paragraphs>
  <Slides>16</Slides>
  <Notes>0</Notes>
  <HiddenSlides>0</HiddenSlides>
  <MMClips>0</MMClips>
  <ScaleCrop>false</ScaleCrop>
  <HeadingPairs>
    <vt:vector size="8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Внедренные серверы OLE</vt:lpstr>
      </vt:variant>
      <vt:variant>
        <vt:i4>1</vt:i4>
      </vt:variant>
      <vt:variant>
        <vt:lpstr>Заголовки слайдов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Небеса</vt:lpstr>
      <vt:lpstr>PHOTO-PAINT</vt:lpstr>
      <vt:lpstr>Презентация PowerPoint</vt:lpstr>
      <vt:lpstr>Презентация PowerPoint</vt:lpstr>
      <vt:lpstr>Презентация PowerPoint</vt:lpstr>
      <vt:lpstr>Презентация PowerPoint</vt:lpstr>
      <vt:lpstr>Повышение квалификации</vt:lpstr>
      <vt:lpstr>Повышение квалификации</vt:lpstr>
      <vt:lpstr>Участие в  конференциях</vt:lpstr>
      <vt:lpstr>Участие в различных мероприятиях</vt:lpstr>
      <vt:lpstr>Презентация PowerPoint</vt:lpstr>
      <vt:lpstr>Участие в различных мероприятиях</vt:lpstr>
      <vt:lpstr>награждения</vt:lpstr>
      <vt:lpstr>награды</vt:lpstr>
      <vt:lpstr>Достижения студентов</vt:lpstr>
      <vt:lpstr>Достижения студентов</vt:lpstr>
      <vt:lpstr>Достижения студентов</vt:lpstr>
      <vt:lpstr>Внеаудиторная работа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Маргарита</dc:creator>
  <cp:lastModifiedBy>Маргарита</cp:lastModifiedBy>
  <cp:revision>45</cp:revision>
  <dcterms:created xsi:type="dcterms:W3CDTF">2014-11-22T21:00:52Z</dcterms:created>
  <dcterms:modified xsi:type="dcterms:W3CDTF">2014-11-30T20:18:46Z</dcterms:modified>
</cp:coreProperties>
</file>