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1" r:id="rId4"/>
    <p:sldId id="268" r:id="rId5"/>
    <p:sldId id="269" r:id="rId6"/>
    <p:sldId id="270" r:id="rId7"/>
    <p:sldId id="267" r:id="rId8"/>
    <p:sldId id="262" r:id="rId9"/>
    <p:sldId id="271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7" autoAdjust="0"/>
    <p:restoredTop sz="94660"/>
  </p:normalViewPr>
  <p:slideViewPr>
    <p:cSldViewPr>
      <p:cViewPr varScale="1">
        <p:scale>
          <a:sx n="88" d="100"/>
          <a:sy n="88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Кировское областное государственное бюджетное образовательное учреждение среднего профессионального образования «Кировский медицинский колледж»</a:t>
            </a:r>
            <a:endParaRPr lang="ru-RU" sz="27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Огибалова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Ольга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cs323525.vk.me/v323525826/283c/PTc5NwhZy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3886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5"/>
          <p:cNvSpPr>
            <a:spLocks noGrp="1" noChangeArrowheads="1"/>
          </p:cNvSpPr>
          <p:nvPr>
            <p:ph type="title"/>
          </p:nvPr>
        </p:nvSpPr>
        <p:spPr bwMode="auto"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Участие в мероприятиях колледжа</a:t>
            </a:r>
          </a:p>
        </p:txBody>
      </p:sp>
      <p:pic>
        <p:nvPicPr>
          <p:cNvPr id="35842" name="Picture 2" descr="L:\Огибалова скан док\се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820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L:\DSCN1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191000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auto"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Достижения моих студентов</a:t>
            </a:r>
          </a:p>
        </p:txBody>
      </p:sp>
      <p:pic>
        <p:nvPicPr>
          <p:cNvPr id="34818" name="Picture 2" descr="L:\Огибалова скан док\дипл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399"/>
            <a:ext cx="4419600" cy="5562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/>
          </a:p>
        </p:txBody>
      </p:sp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 bwMode="auto"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Моё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педагогическое кредо</a:t>
            </a:r>
          </a:p>
        </p:txBody>
      </p:sp>
      <p:pic>
        <p:nvPicPr>
          <p:cNvPr id="20484" name="Picture 4" descr="&amp;Pcy;&amp;ocy;&amp;rcy;&amp;tcy;&amp;rcy;&amp;iecy;&amp;tcy; &amp;pcy;&amp;icy;&amp;scy;&amp;acy;&amp;tcy;&amp;iecy;&amp;lcy;&amp;yacy; &amp;Vcy;&amp;lcy;&amp;acy;&amp;dcy;&amp;icy;&amp;mcy;&amp;icy;&amp;rcy;&amp;acy; &amp;Icy;&amp;vcy;&amp;acy;&amp;ncy;&amp;ocy;&amp;vcy;&amp;icy;&amp;chcy;&amp;acy; &amp;Dcy;&amp;acy;&amp;lcy;&amp;yacy;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438400"/>
            <a:ext cx="2095500" cy="2457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Блок-схема: перфолента 5"/>
          <p:cNvSpPr/>
          <p:nvPr/>
        </p:nvSpPr>
        <p:spPr>
          <a:xfrm>
            <a:off x="381000" y="1371600"/>
            <a:ext cx="6477000" cy="4876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i="1" dirty="0" smtClean="0"/>
              <a:t>Воспитатель сам должен быть тем, </a:t>
            </a:r>
          </a:p>
          <a:p>
            <a:pPr>
              <a:buNone/>
            </a:pPr>
            <a:r>
              <a:rPr lang="ru-RU" sz="3200" b="1" i="1" dirty="0" smtClean="0"/>
              <a:t>чем он хочет сделать воспитанника.</a:t>
            </a:r>
          </a:p>
          <a:p>
            <a:r>
              <a:rPr lang="ru-RU" dirty="0" smtClean="0"/>
              <a:t>                                                                 Владимир Иванович Даль</a:t>
            </a:r>
          </a:p>
          <a:p>
            <a:pPr>
              <a:buNone/>
            </a:pP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\</a:t>
            </a:r>
          </a:p>
          <a:p>
            <a:r>
              <a:rPr lang="ru-RU" b="1" dirty="0" smtClean="0"/>
              <a:t>\</a:t>
            </a:r>
          </a:p>
          <a:p>
            <a:r>
              <a:rPr lang="ru-RU" b="1" dirty="0" smtClean="0"/>
              <a:t>\</a:t>
            </a:r>
          </a:p>
          <a:p>
            <a:endParaRPr lang="ru-RU" sz="1800" b="1" dirty="0" smtClean="0"/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Путешествия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спорт</a:t>
            </a:r>
          </a:p>
          <a:p>
            <a:pPr>
              <a:buNone/>
            </a:pPr>
            <a:r>
              <a:rPr lang="ru-RU" sz="1800" b="1" dirty="0" smtClean="0"/>
              <a:t>    </a:t>
            </a:r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pPr>
              <a:buNone/>
            </a:pPr>
            <a:r>
              <a:rPr lang="ru-RU" sz="1800" b="1" i="1" dirty="0" smtClean="0">
                <a:solidFill>
                  <a:schemeClr val="accent3"/>
                </a:solidFill>
              </a:rPr>
              <a:t>                                                               прогулки по лесу                                                                                             </a:t>
            </a:r>
            <a:endParaRPr lang="ru-RU" sz="1800" b="1" i="1" dirty="0">
              <a:solidFill>
                <a:schemeClr val="accent3"/>
              </a:solidFill>
            </a:endParaRPr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auto"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Мои увлечения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58" name="Picture 2" descr="http://cs320917.vk.me/v320917826/647a/nAyfPmB9i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429000" cy="2286000"/>
          </a:xfrm>
          <a:prstGeom prst="rect">
            <a:avLst/>
          </a:prstGeom>
          <a:noFill/>
        </p:spPr>
      </p:pic>
      <p:pic>
        <p:nvPicPr>
          <p:cNvPr id="19460" name="Picture 4" descr="http://cs320917.vk.me/v320917826/6494/p6kqW3gKn3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200401" cy="2667001"/>
          </a:xfrm>
          <a:prstGeom prst="rect">
            <a:avLst/>
          </a:prstGeom>
          <a:noFill/>
        </p:spPr>
      </p:pic>
      <p:pic>
        <p:nvPicPr>
          <p:cNvPr id="19462" name="Picture 6" descr="http://cs320917.vk.me/v320917826/64af/YoH_a6YAHp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505200"/>
            <a:ext cx="2898775" cy="256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3996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2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трудовой стаж – 21 год</a:t>
            </a:r>
            <a:br>
              <a:rPr lang="ru-RU" sz="2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стаж – 9 лет</a:t>
            </a:r>
            <a:br>
              <a:rPr lang="ru-RU" sz="2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Кировском медицинском колледже – с 2004 года</a:t>
            </a:r>
            <a:br>
              <a:rPr lang="ru-RU" sz="2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квалификационная категория – с 2009 года</a:t>
            </a: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7467600" cy="42672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286375" y="2508250"/>
          <a:ext cx="723900" cy="485775"/>
        </p:xfrm>
        <a:graphic>
          <a:graphicData uri="http://schemas.openxmlformats.org/presentationml/2006/ole">
            <p:oleObj spid="_x0000_s15362" name="Пакет" r:id="rId3" imgW="723960" imgH="485640" progId="Package">
              <p:embed/>
            </p:oleObj>
          </a:graphicData>
        </a:graphic>
      </p:graphicFrame>
      <p:pic>
        <p:nvPicPr>
          <p:cNvPr id="15365" name="Picture 5" descr="http://cs408817.vk.me/v408817547/45c0/Uv9v8sTIi0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133600"/>
            <a:ext cx="6477000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L:\Огибалова скан док\дипло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76400"/>
            <a:ext cx="5126038" cy="39624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1143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Профессиональное 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L:\дип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57912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Повышение квалификации</a:t>
            </a:r>
          </a:p>
        </p:txBody>
      </p:sp>
      <p:pic>
        <p:nvPicPr>
          <p:cNvPr id="31746" name="Picture 2" descr="L:\Огибалова скан док\св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20063" cy="4686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L:\Огибалова скан док\сертиф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351588" cy="4968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Повышение квалификации</a:t>
            </a:r>
          </a:p>
        </p:txBody>
      </p:sp>
      <p:pic>
        <p:nvPicPr>
          <p:cNvPr id="32770" name="Picture 2" descr="L:\Огибалова скан док\свидет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54102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Повышение квалификации</a:t>
            </a:r>
          </a:p>
        </p:txBody>
      </p:sp>
      <p:pic>
        <p:nvPicPr>
          <p:cNvPr id="6" name="Picture 4" descr="L:\Огибалова скан док\удос 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8862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698" name="Picture 2" descr="F:\Огибалова скан док\сертиф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693" y="1600200"/>
            <a:ext cx="3319614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7"/>
          <p:cNvSpPr>
            <a:spLocks noGrp="1" noChangeArrowheads="1"/>
          </p:cNvSpPr>
          <p:nvPr>
            <p:ph type="title"/>
          </p:nvPr>
        </p:nvSpPr>
        <p:spPr bwMode="auto"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Мои достижения</a:t>
            </a:r>
          </a:p>
        </p:txBody>
      </p:sp>
      <p:pic>
        <p:nvPicPr>
          <p:cNvPr id="33794" name="Picture 2" descr="L:\Огибалова скан док\на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799"/>
            <a:ext cx="6938963" cy="5410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508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508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4018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AutoShape 7"/>
          <p:cNvSpPr>
            <a:spLocks noGrp="1" noChangeArrowheads="1"/>
          </p:cNvSpPr>
          <p:nvPr>
            <p:ph type="title"/>
          </p:nvPr>
        </p:nvSpPr>
        <p:spPr bwMode="auto"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Мои достижения</a:t>
            </a:r>
          </a:p>
        </p:txBody>
      </p:sp>
      <p:pic>
        <p:nvPicPr>
          <p:cNvPr id="30722" name="Picture 2" descr="L:\благ пись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9624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F:\Огибалова скан док\диплом 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290819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Grp="1" noChangeArrowheads="1"/>
          </p:cNvSpPr>
          <p:nvPr>
            <p:ph type="title"/>
          </p:nvPr>
        </p:nvSpPr>
        <p:spPr bwMode="auto"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Мои достижения</a:t>
            </a:r>
          </a:p>
        </p:txBody>
      </p:sp>
      <p:pic>
        <p:nvPicPr>
          <p:cNvPr id="31746" name="Picture 2" descr="F:\Огибалова скан док\благ письмо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663611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7" name="Picture 3" descr="F:\Огибалова скан док\грамо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290819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70</Words>
  <PresentationFormat>Экран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Апекс</vt:lpstr>
      <vt:lpstr>Пакет</vt:lpstr>
      <vt:lpstr>Кировское областное государственное бюджетное образовательное учреждение среднего профессионального образования «Кировский медицинский колледж»</vt:lpstr>
      <vt:lpstr>Общий трудовой стаж – 21 год Педагогический стаж – 9 лет в Кировском медицинском колледже – с 2004 года Первая квалификационная категория – с 2009 года </vt:lpstr>
      <vt:lpstr>Профессиональное образование</vt:lpstr>
      <vt:lpstr>Повышение квалификации</vt:lpstr>
      <vt:lpstr>Повышение квалификации</vt:lpstr>
      <vt:lpstr>Повышение квалификации</vt:lpstr>
      <vt:lpstr>Мои достижения</vt:lpstr>
      <vt:lpstr>Мои достижения</vt:lpstr>
      <vt:lpstr>Мои достижения</vt:lpstr>
      <vt:lpstr>Участие в мероприятиях колледжа</vt:lpstr>
      <vt:lpstr>Достижения моих студентов</vt:lpstr>
      <vt:lpstr>Моё педагогическое кредо</vt:lpstr>
      <vt:lpstr>Мои увлечения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www.PHILka.RU</cp:lastModifiedBy>
  <cp:revision>18</cp:revision>
  <dcterms:modified xsi:type="dcterms:W3CDTF">2013-12-09T04:58:31Z</dcterms:modified>
</cp:coreProperties>
</file>