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5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FB8245-002D-4AB0-9B5C-43B1D2F4EAC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5DA0-16A6-4006-B300-7ACE2BCED91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39BBA-B166-4057-AAB6-D92036C3B8B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85B3C-95A8-4944-919A-266339AB4C2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3B0E-8055-48A4-A04D-CA3D8F1461E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79573-F10D-4F85-AF00-9A415FA144F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1D15D-DA4A-469A-9B84-1E6CCD2E2AD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DA503-77F6-41F2-8327-63675530299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B028-E14B-4B27-9D4E-8A7D5B8380F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405BB-60F4-4A25-9CFA-311BF1C1B9D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FFBE9-03B1-4DF7-A73A-43629620C3D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EECF0-1DA9-4344-A3F2-313766FB216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AE3D0-AAE4-4E2F-8373-2B4ED56DDBC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A755D-0B72-44CE-9205-429C4F1DCD3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13BBF-2CE8-4664-B087-EBA9366BB09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7E95B-3AD4-40F0-8EEF-9EED653563B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4648E-0BF7-485D-8C74-A6C06CC1300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F6E3B-E330-4913-A8DC-D11C9C8CF06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38DB5-F85B-4709-8470-F4170DC043B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51243-A693-4CF7-ABFE-F52614F27CC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3E790-80D8-4755-8321-E8B2764969B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A7552-47C6-4108-80E8-DCA82E01615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2E480A-E7E2-4230-A720-34DCC614EE77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D018ED-E340-4B4D-B483-B0732549D735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2;&#1091;&#1084;&#1077;&#1085;&#1090;&#1099;%20&#1089;&#1082;&#1072;&#1085;&#1080;&#1088;&#1086;&#1074;&#1072;&#1085;&#1085;&#1099;&#1077;/&#1040;&#1090;&#1090;.%20&#1083;&#1080;&#1089;&#1090;%20&#1074;&#1099;&#1089;&#1096;&#1072;&#1103;.jpg" TargetMode="External"/><Relationship Id="rId2" Type="http://schemas.openxmlformats.org/officeDocument/2006/relationships/hyperlink" Target="&#1044;&#1086;&#1082;&#1091;&#1084;&#1077;&#1085;&#1090;&#1099;%20&#1089;&#1082;&#1072;&#1085;&#1080;&#1088;&#1086;&#1074;&#1072;&#1085;&#1085;&#1099;&#1077;/&#1076;&#1080;&#1087;&#1083;&#1086;&#1084;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41;&#1083;&#1072;&#1075;%20&#1087;&#1080;&#1089;&#1100;&#1084;&#1072;,%20&#1089;&#1077;&#1088;&#1090;&#1080;&#1092;&#1080;&#1082;&#1072;&#1090;&#1099;/&#1087;&#1086;&#1095;.%20&#1075;&#1088;&#1072;&#1084;&#1086;&#1090;&#1072;.jpg" TargetMode="External"/><Relationship Id="rId2" Type="http://schemas.openxmlformats.org/officeDocument/2006/relationships/hyperlink" Target="&#1041;&#1083;&#1072;&#1075;%20&#1087;&#1080;&#1089;&#1100;&#1084;&#1072;,%20&#1089;&#1077;&#1088;&#1090;&#1080;&#1092;&#1080;&#1082;&#1072;&#1090;&#1099;/&#1073;&#1083;&#1072;&#1075;.%20&#1087;&#1080;&#1089;&#1100;&#1084;&#1086;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6;&#1082;&#1091;&#1084;&#1077;&#1085;&#1090;&#1099;%20&#1089;&#1082;&#1072;&#1085;&#1080;&#1088;&#1086;&#1074;&#1072;&#1085;&#1085;&#1099;&#1077;/&#1059;&#1076;&#1086;&#1089;&#1090;&#1086;&#1074;&#1077;&#1088;&#1077;&#1085;&#1080;&#1077;%20&#1087;&#1077;&#1076;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28604"/>
            <a:ext cx="7772400" cy="1470025"/>
          </a:xfrm>
          <a:ln/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Кировское областное государственное бюджетное образовательное учреждение среднего профессионального образования «Кировский медицинский колледж» </a:t>
            </a:r>
            <a:br>
              <a:rPr lang="ru-RU" sz="20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в г. Котельниче</a:t>
            </a:r>
            <a:endParaRPr lang="ru-RU" sz="2000" b="1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24" y="2857496"/>
            <a:ext cx="4057656" cy="2824170"/>
          </a:xfrm>
          <a:ln/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Черных Ирина  Алексеевна- преподаватель биологии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0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3378" y="2845590"/>
            <a:ext cx="390527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Выступления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Использовании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мультимедийных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технологии в учебном процессе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Этапы формирования профессиональных компетенций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Отбор содержания обучения, оформление поурочной методической документации, её цели, виды, критерии оценки качества методического материала в соответствии с ФГОС 2009 года»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Моя семья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5" name="Рисунок 4" descr="C:\Documents and Settings\Ирина\Local Settings\Temporary Internet Files\Content.Word\DSCN01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1896088" cy="252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Ирина\Мои документы\Мои рисунки\учебная часть\Выпускной\DCIM\102NIKON\DSCN0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71612"/>
            <a:ext cx="1901803" cy="253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Ирина\Local Settings\Temporary Internet Files\Content.Word\DSCN00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1928826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Ирина\Мои документы\Мои рисунки\учебная часть\Выпускной\2012\DSCN03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785926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DC138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590126" y="4482707"/>
            <a:ext cx="2714620" cy="203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N04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399094" y="4649375"/>
            <a:ext cx="2524143" cy="18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N0335.JPG"/>
          <p:cNvPicPr>
            <a:picLocks noChangeAspect="1"/>
          </p:cNvPicPr>
          <p:nvPr/>
        </p:nvPicPr>
        <p:blipFill>
          <a:blip r:embed="rId8" cstate="print"/>
          <a:srcRect r="11764"/>
          <a:stretch>
            <a:fillRect/>
          </a:stretch>
        </p:blipFill>
        <p:spPr>
          <a:xfrm rot="5400000">
            <a:off x="4357698" y="4571996"/>
            <a:ext cx="26431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Кировское областное государственное бюджетное образовательное учреждение среднего профессионального образования </a:t>
            </a:r>
            <a:b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«Кировский медицинский колледж»</a:t>
            </a:r>
            <a:b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филиал в г. Котельниче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600" b="1" dirty="0" smtClean="0">
                <a:solidFill>
                  <a:srgbClr val="3399FF"/>
                </a:solidFill>
                <a:hlinkClick r:id="" action="ppaction://noaction"/>
              </a:rPr>
              <a:t>Черных Ирина Алексеевна</a:t>
            </a:r>
          </a:p>
          <a:p>
            <a:pPr>
              <a:defRPr/>
            </a:pPr>
            <a:endParaRPr lang="ru-RU" dirty="0" smtClean="0">
              <a:hlinkClick r:id="" action="ppaction://noaction"/>
            </a:endParaRPr>
          </a:p>
          <a:p>
            <a:pPr>
              <a:defRPr/>
            </a:pPr>
            <a:r>
              <a:rPr lang="ru-RU" dirty="0" smtClean="0">
                <a:hlinkClick r:id="" action="ppaction://noaction"/>
              </a:rPr>
              <a:t>Общие </a:t>
            </a:r>
            <a:r>
              <a:rPr lang="ru-RU" dirty="0">
                <a:hlinkClick r:id="" action="ppaction://noaction"/>
              </a:rPr>
              <a:t>сведения</a:t>
            </a:r>
            <a:endParaRPr lang="ru-RU" dirty="0"/>
          </a:p>
          <a:p>
            <a:pPr>
              <a:defRPr/>
            </a:pPr>
            <a:r>
              <a:rPr lang="ru-RU" dirty="0">
                <a:hlinkClick r:id="" action="ppaction://noaction"/>
              </a:rPr>
              <a:t>Мои достижения</a:t>
            </a:r>
            <a:endParaRPr lang="ru-RU" dirty="0"/>
          </a:p>
          <a:p>
            <a:pPr>
              <a:defRPr/>
            </a:pPr>
            <a:r>
              <a:rPr lang="ru-RU" dirty="0" smtClean="0">
                <a:hlinkClick r:id="" action="ppaction://noaction"/>
              </a:rPr>
              <a:t>Учебно-методическая</a:t>
            </a:r>
          </a:p>
          <a:p>
            <a:pPr>
              <a:buNone/>
              <a:defRPr/>
            </a:pPr>
            <a:r>
              <a:rPr lang="ru-RU" dirty="0" smtClean="0">
                <a:hlinkClick r:id="" action="ppaction://noaction"/>
              </a:rPr>
              <a:t>    деятельность</a:t>
            </a:r>
          </a:p>
          <a:p>
            <a:pPr>
              <a:buNone/>
              <a:defRPr/>
            </a:pPr>
            <a:r>
              <a:rPr lang="ru-RU" dirty="0" smtClean="0">
                <a:hlinkClick r:id="" action="ppaction://noaction"/>
              </a:rPr>
              <a:t>    </a:t>
            </a:r>
            <a:r>
              <a:rPr lang="ru-RU" dirty="0">
                <a:hlinkClick r:id="" action="ppaction://noaction"/>
              </a:rPr>
              <a:t>преподавателя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3572762" cy="267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Общие сведения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02 ноября 1977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Образование: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Вятский государственный педагогический университет,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география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учитель географии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начала работы в колледже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01.09.2005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Аттестация преподавателя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27.02.2012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вступления в должность: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01.09.2005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Мои достижения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Благодарность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администрации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Котельнича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(2010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г.)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Почетная грамота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Департамента здравоохранения (2011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г.)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 в 9 межрегиональном смотре-конкурсе методических работ педагогов образовательных учреждений (2013 г.)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Учебно-методическая деятельность преподавателя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ru-RU" sz="3600" dirty="0">
                <a:hlinkClick r:id="" action="ppaction://noaction"/>
              </a:rPr>
              <a:t>Достижения студентов</a:t>
            </a:r>
            <a:endParaRPr lang="ru-RU" sz="3600" dirty="0"/>
          </a:p>
          <a:p>
            <a:pPr>
              <a:lnSpc>
                <a:spcPct val="130000"/>
              </a:lnSpc>
              <a:defRPr/>
            </a:pPr>
            <a:r>
              <a:rPr lang="ru-RU" sz="3600" dirty="0">
                <a:hlinkClick r:id="" action="ppaction://noaction"/>
              </a:rPr>
              <a:t>Публикации</a:t>
            </a:r>
            <a:endParaRPr lang="ru-RU" sz="3600" dirty="0"/>
          </a:p>
          <a:p>
            <a:pPr>
              <a:lnSpc>
                <a:spcPct val="130000"/>
              </a:lnSpc>
              <a:defRPr/>
            </a:pPr>
            <a:r>
              <a:rPr lang="ru-RU" sz="3600" dirty="0">
                <a:hlinkClick r:id="" action="ppaction://noaction"/>
              </a:rPr>
              <a:t>Выступления</a:t>
            </a:r>
            <a:endParaRPr lang="ru-RU" sz="3600" dirty="0"/>
          </a:p>
          <a:p>
            <a:pPr>
              <a:lnSpc>
                <a:spcPct val="130000"/>
              </a:lnSpc>
              <a:defRPr/>
            </a:pPr>
            <a:r>
              <a:rPr lang="ru-RU" sz="3600" dirty="0">
                <a:hlinkClick r:id="rId2" action="ppaction://hlinkfile"/>
              </a:rPr>
              <a:t>Повышение квалификации </a:t>
            </a:r>
            <a:r>
              <a:rPr lang="ru-RU" sz="3600" dirty="0" smtClean="0">
                <a:hlinkClick r:id="rId2" action="ppaction://hlinkfile"/>
              </a:rPr>
              <a:t>педагога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Достижения студентов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Успеваемость по дисциплине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«Биология»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2005-2014 учебный год) – 100%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Участие в учебно-исследовательских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работах, конкурсах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Награды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Мои грамоты и сертификаты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Грамоты студентов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Публикации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Сборник материалов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межрегиональной научно-практической конференции – 2010 год «Молодежь Кировской области»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Тема: 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факторов здорового образа жизни на заболеваемость  органов пищеварения у студентов разных учебных заведений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ht-blue_flower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Light-blue_flower</Template>
  <TotalTime>88</TotalTime>
  <Words>234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Comic Sans MS</vt:lpstr>
      <vt:lpstr>Light-blue_flower</vt:lpstr>
      <vt:lpstr>Специальное оформление</vt:lpstr>
      <vt:lpstr>Кировское областное государственное бюджетное образовательное учреждение среднего профессионального образования «Кировский медицинский колледж»  филиал в г. Котельниче</vt:lpstr>
      <vt:lpstr>Кировское областное государственное бюджетное образовательное учреждение среднего профессионального образования  «Кировский медицинский колледж»  филиал в г. Котельниче</vt:lpstr>
      <vt:lpstr>Общие сведения</vt:lpstr>
      <vt:lpstr>Мои достижения</vt:lpstr>
      <vt:lpstr>Учебно-методическая деятельность преподавателя</vt:lpstr>
      <vt:lpstr>Достижения студентов</vt:lpstr>
      <vt:lpstr>Мои грамоты и сертификаты</vt:lpstr>
      <vt:lpstr>Грамоты студентов</vt:lpstr>
      <vt:lpstr>Публикации</vt:lpstr>
      <vt:lpstr>Выступления</vt:lpstr>
      <vt:lpstr>Моя семья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Кировское областное государственное бюджетное образовательное учреждение среднего профессионального образования «Кировский медицинский колледж»  филиал в г. Котельниче</dc:title>
  <dc:creator>Ирина</dc:creator>
  <cp:lastModifiedBy>Ирина</cp:lastModifiedBy>
  <cp:revision>8</cp:revision>
  <dcterms:created xsi:type="dcterms:W3CDTF">2014-11-11T05:06:25Z</dcterms:created>
  <dcterms:modified xsi:type="dcterms:W3CDTF">2014-11-11T06:34:30Z</dcterms:modified>
</cp:coreProperties>
</file>