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F0ED"/>
    <a:srgbClr val="E1DAD2"/>
    <a:srgbClr val="FEFEFE"/>
    <a:srgbClr val="C1C9CD"/>
    <a:srgbClr val="7C96A3"/>
    <a:srgbClr val="FFFFFF"/>
    <a:srgbClr val="003374"/>
    <a:srgbClr val="3A5896"/>
    <a:srgbClr val="385592"/>
    <a:srgbClr val="173A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-66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625"/>
          <a:stretch/>
        </p:blipFill>
        <p:spPr>
          <a:xfrm rot="10800000">
            <a:off x="0" y="0"/>
            <a:ext cx="9144000" cy="15716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645459" y="144256"/>
            <a:ext cx="7869890" cy="998742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60" y="144256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u.wikipedia.org/wiki/%D0%9F%D0%B0%D1%82%D0%B5%D0%BD%D1%8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56" r="17087"/>
          <a:stretch/>
        </p:blipFill>
        <p:spPr>
          <a:xfrm>
            <a:off x="0" y="3890"/>
            <a:ext cx="9144000" cy="6854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291075"/>
            <a:ext cx="9144000" cy="2279737"/>
          </a:xfrm>
          <a:prstGeom prst="rect">
            <a:avLst/>
          </a:prstGeom>
          <a:solidFill>
            <a:srgbClr val="F3F0E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1222" y="2373326"/>
            <a:ext cx="8489373" cy="192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Неожиданные </a:t>
            </a: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открытия фармацевтов 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222" y="500541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Свинина  Екатерина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33.02.01.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Фармация, гр.210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Детская</a:t>
            </a:r>
            <a:r>
              <a:rPr lang="ru-RU" dirty="0"/>
              <a:t> </a:t>
            </a:r>
            <a:r>
              <a:rPr lang="ru-RU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смесь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630" y="1432727"/>
            <a:ext cx="8259549" cy="4889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Детские питательные смеси появились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во второй половине XIX в. благодаря стараниям фармацевта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Генриха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аптеке начал экспериментировать с различными смесями, особенно в области создания заменителя женского молока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Генриху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создать молочную смесь для грудных детей на основе пшеничной муки, коровьего молока и сахара.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5854" y="3955473"/>
            <a:ext cx="42291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363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Сахарозаменители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937" y="1443118"/>
            <a:ext cx="8614063" cy="3793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Истории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 искусственных подсластителей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цикламата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1937 году и аспартама в 1965 году очень похожи, их тоже изобрели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фармацевты.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по синтезу новых лекарств любопытные фармацевты решили попробовать на вкус полученные вещества. Впоследствии аспартам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цикламат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медикаментами не стали, а вот как подсластители обрели огромную популярность.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200" y="4062845"/>
            <a:ext cx="4668925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550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Одноразовый шприц</a:t>
            </a:r>
            <a:endParaRPr lang="ru-RU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429790"/>
            <a:ext cx="7869890" cy="508738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Ко́лин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Мё́рдок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новозеландский фармацевт. В 1956 году он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Патент"/>
              </a:rPr>
              <a:t>запатентовал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 Новой Зеландии изобретённый им одноразовый шприц. В течение последующих 15 лет он занимался развитием своего изобретения, созданием его улучшенных моделей и патентованием их в других странах мира.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70-х годов XX века патент на изобретение одноразового шприца был зарегистрирован за ним во всех государствах мира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7" name="Picture 3" descr="C:\Users\Valova\Desktop\bb5e3158dc92c81fce98526d09a5a6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799" y="4389669"/>
            <a:ext cx="2703673" cy="20277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02692"/>
            <a:ext cx="7869890" cy="998742"/>
          </a:xfrm>
        </p:spPr>
        <p:txBody>
          <a:bodyPr/>
          <a:lstStyle/>
          <a:p>
            <a:pPr algn="ctr"/>
            <a:r>
              <a:rPr lang="ru-RU" sz="6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Спички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977" y="1713281"/>
            <a:ext cx="8114078" cy="500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Английский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Уолкер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изобрел спички случайно. В 1826 г. он проводил опыт: смешивал химикаты с помощью обыкновенной палки. На конце ее образовалась засохшая капля. Чтобы убрать ее, Джон чиркнул палкой по полу. Вспыхнул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5853" y="3522518"/>
            <a:ext cx="4629098" cy="30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444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Кока-Кола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722" y="1484681"/>
            <a:ext cx="8405023" cy="4889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1886 году доктор и фармацевт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Пембертон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приготовил микстуру на основе вытяжки из листьев южноамериканского растения кока и африканских орехов кола, обладающих тонизирующими свойствами. Микстура обладала приятным вкусом и по заверениям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Пембертона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помогала людям, страдающим от стресса, усталости и зубной боли.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5855" y="3690544"/>
            <a:ext cx="42291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270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542" y="175429"/>
            <a:ext cx="7869890" cy="998742"/>
          </a:xfrm>
        </p:spPr>
        <p:txBody>
          <a:bodyPr/>
          <a:lstStyle/>
          <a:p>
            <a:pPr algn="ctr"/>
            <a:r>
              <a:rPr lang="ru-RU" sz="6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Керосиновая</a:t>
            </a:r>
            <a:r>
              <a:rPr lang="ru-RU" dirty="0"/>
              <a:t> </a:t>
            </a:r>
            <a:r>
              <a:rPr lang="ru-RU" sz="6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лампа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443117"/>
            <a:ext cx="7869890" cy="4889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Керосиновую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лампу изобрел польский фармацевт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Игнацы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Лукасевич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Лукасевич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 исследования по перегонке сырой нефти и после многих неудачных попыток с применением нефти в масляных лампадах сконструировал прототип керосиновой лампы.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5773" y="3726088"/>
            <a:ext cx="4010891" cy="300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180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Картофель - в пищу</a:t>
            </a:r>
            <a:endParaRPr lang="ru-RU" sz="6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640545"/>
            <a:ext cx="8280331" cy="4968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Антуан-Огюст </a:t>
            </a:r>
            <a:r>
              <a:rPr lang="ru-R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Парментье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французский фармацевт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агроном, обнаружил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картофель безвреден для здоровья и обладает высокими вкусовыми и питательными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многом благодаря его усилиям, Парижский медицинский факультет объявил в 1772 картофель съедобным.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3954" y="3530243"/>
            <a:ext cx="4768510" cy="317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2386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Лейкопластырь</a:t>
            </a:r>
            <a:endParaRPr lang="ru-RU" sz="6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150" y="1817190"/>
            <a:ext cx="7745200" cy="4889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1882 году фармацевт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Пауль Карл 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Бойерсдорф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 на кусочек льняной тряпочки природный каучук, сосновую смолу и окись цинка — так был изобретен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лейкопластырь.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0197" y="3301878"/>
            <a:ext cx="4985106" cy="33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552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5038"/>
            <a:ext cx="8124467" cy="998742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Гальваническое</a:t>
            </a:r>
            <a:r>
              <a:rPr lang="ru-RU" dirty="0"/>
              <a:t> </a:t>
            </a:r>
            <a:r>
              <a:rPr lang="ru-RU" sz="6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покрытие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6" y="1609373"/>
            <a:ext cx="8728364" cy="2484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Джоан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Вильгельм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Риттер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фармацевтом, изучал химические вещества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обнаружил возможность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гальванического покрытия.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хлорид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разлагается под действием невидимого излучения за пределами фиолетовой области спектра.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сухой гальванический элемент и электрическую аккумуляторную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5772" y="3766273"/>
            <a:ext cx="4421331" cy="29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588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Маргарин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60" y="1630155"/>
            <a:ext cx="7869890" cy="488970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Изобретателем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маргарина был французский фармацевт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Ипполит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Меж-Мурье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задачу изобрести продукт, «ничем не уступающий по вкусовым качествам коровьему маслу, но более экономичный» ему поставил император Наполеон III.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0300" y="3429000"/>
            <a:ext cx="4977245" cy="33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504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Тушь</a:t>
            </a:r>
            <a:r>
              <a:rPr lang="ru-RU" dirty="0"/>
              <a:t> </a:t>
            </a:r>
            <a:r>
              <a:rPr lang="ru-RU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для</a:t>
            </a:r>
            <a:r>
              <a:rPr lang="ru-RU" dirty="0"/>
              <a:t> </a:t>
            </a:r>
            <a:r>
              <a:rPr lang="ru-RU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ресниц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587" y="1505463"/>
            <a:ext cx="7869890" cy="256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Тушь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изобретена в 1913 г. фармацевтом,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Томасом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Лайл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Уильямсом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своей сестры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Мэйбл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Тушь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успешно опробована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Мэйбл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Уильямс начал продавать новый продукт по почте. Он назвал свою компанию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Maybelline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соединив имя его сестры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Mabel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слово вазелин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Vaseline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которая в конечном итоге стала ведущей косметической компанией.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9519" y="4000499"/>
            <a:ext cx="4904508" cy="27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651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480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Спички </vt:lpstr>
      <vt:lpstr>Кока-Кола</vt:lpstr>
      <vt:lpstr>Керосиновая лампа</vt:lpstr>
      <vt:lpstr>Картофель - в пищу</vt:lpstr>
      <vt:lpstr>Лейкопластырь</vt:lpstr>
      <vt:lpstr>Гальваническое покрытие</vt:lpstr>
      <vt:lpstr>Маргарин</vt:lpstr>
      <vt:lpstr>Тушь для ресниц</vt:lpstr>
      <vt:lpstr>Детская смесь</vt:lpstr>
      <vt:lpstr>Сахарозаменители</vt:lpstr>
      <vt:lpstr>Одноразовый шприц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Valova</cp:lastModifiedBy>
  <cp:revision>126</cp:revision>
  <dcterms:created xsi:type="dcterms:W3CDTF">2016-11-18T14:12:19Z</dcterms:created>
  <dcterms:modified xsi:type="dcterms:W3CDTF">2021-05-19T07:08:56Z</dcterms:modified>
</cp:coreProperties>
</file>